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4"/>
    <p:sldMasterId id="2147483665" r:id="rId5"/>
  </p:sldMasterIdLst>
  <p:notesMasterIdLst>
    <p:notesMasterId r:id="rId7"/>
  </p:notesMasterIdLst>
  <p:handoutMasterIdLst>
    <p:handoutMasterId r:id="rId8"/>
  </p:handoutMasterIdLst>
  <p:sldIdLst>
    <p:sldId id="270" r:id="rId6"/>
  </p:sldIdLst>
  <p:sldSz cx="12192000" cy="6858000"/>
  <p:notesSz cx="9906000" cy="6883400"/>
  <p:defaultTextStyle>
    <a:defPPr>
      <a:defRPr lang="es-ES"/>
    </a:defPPr>
    <a:lvl1pPr marL="0" algn="l" defTabSz="804668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1pPr>
    <a:lvl2pPr marL="402334" algn="l" defTabSz="804668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2pPr>
    <a:lvl3pPr marL="804668" algn="l" defTabSz="804668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3pPr>
    <a:lvl4pPr marL="1207003" algn="l" defTabSz="804668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4pPr>
    <a:lvl5pPr marL="1609337" algn="l" defTabSz="804668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5pPr>
    <a:lvl6pPr marL="2011671" algn="l" defTabSz="804668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6pPr>
    <a:lvl7pPr marL="2414005" algn="l" defTabSz="804668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7pPr>
    <a:lvl8pPr marL="2816339" algn="l" defTabSz="804668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8pPr>
    <a:lvl9pPr marL="3218673" algn="l" defTabSz="804668" rtl="0" eaLnBrk="1" latinLnBrk="0" hangingPunct="1">
      <a:defRPr sz="15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E" id="{308E98FB-001A-46E5-B9A2-BEE78FABD768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8">
          <p15:clr>
            <a:srgbClr val="A4A3A4"/>
          </p15:clr>
        </p15:guide>
        <p15:guide id="2" pos="31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54"/>
    <a:srgbClr val="7AB2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11" autoAdjust="0"/>
    <p:restoredTop sz="94291" autoAdjust="0"/>
  </p:normalViewPr>
  <p:slideViewPr>
    <p:cSldViewPr>
      <p:cViewPr varScale="1">
        <p:scale>
          <a:sx n="61" d="100"/>
          <a:sy n="61" d="100"/>
        </p:scale>
        <p:origin x="1036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1548" y="102"/>
      </p:cViewPr>
      <p:guideLst>
        <p:guide orient="horz" pos="2168"/>
        <p:guide pos="3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Polo Gonzalez" userId="6c665310-7d80-48c7-b4bf-120ca323cc41" providerId="ADAL" clId="{D827D0A0-6AAF-4CCF-B233-E6DE7E8C0202}"/>
    <pc:docChg chg="delSld delSection modSection">
      <pc:chgData name="Marina Polo Gonzalez" userId="6c665310-7d80-48c7-b4bf-120ca323cc41" providerId="ADAL" clId="{D827D0A0-6AAF-4CCF-B233-E6DE7E8C0202}" dt="2022-05-20T07:40:05.482" v="2" actId="47"/>
      <pc:docMkLst>
        <pc:docMk/>
      </pc:docMkLst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377011149" sldId="256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2235630856" sldId="258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2619104938" sldId="260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123839124" sldId="261"/>
        </pc:sldMkLst>
      </pc:sldChg>
      <pc:sldChg chg="del">
        <pc:chgData name="Marina Polo Gonzalez" userId="6c665310-7d80-48c7-b4bf-120ca323cc41" providerId="ADAL" clId="{D827D0A0-6AAF-4CCF-B233-E6DE7E8C0202}" dt="2022-05-20T07:39:07.557" v="0" actId="47"/>
        <pc:sldMkLst>
          <pc:docMk/>
          <pc:sldMk cId="3206477222" sldId="262"/>
        </pc:sldMkLst>
      </pc:sldChg>
      <pc:sldChg chg="del">
        <pc:chgData name="Marina Polo Gonzalez" userId="6c665310-7d80-48c7-b4bf-120ca323cc41" providerId="ADAL" clId="{D827D0A0-6AAF-4CCF-B233-E6DE7E8C0202}" dt="2022-05-20T07:39:07.557" v="0" actId="47"/>
        <pc:sldMkLst>
          <pc:docMk/>
          <pc:sldMk cId="3085325992" sldId="263"/>
        </pc:sldMkLst>
      </pc:sldChg>
      <pc:sldChg chg="del">
        <pc:chgData name="Marina Polo Gonzalez" userId="6c665310-7d80-48c7-b4bf-120ca323cc41" providerId="ADAL" clId="{D827D0A0-6AAF-4CCF-B233-E6DE7E8C0202}" dt="2022-05-20T07:39:07.557" v="0" actId="47"/>
        <pc:sldMkLst>
          <pc:docMk/>
          <pc:sldMk cId="704916316" sldId="265"/>
        </pc:sldMkLst>
      </pc:sldChg>
      <pc:sldChg chg="del">
        <pc:chgData name="Marina Polo Gonzalez" userId="6c665310-7d80-48c7-b4bf-120ca323cc41" providerId="ADAL" clId="{D827D0A0-6AAF-4CCF-B233-E6DE7E8C0202}" dt="2022-05-20T07:39:07.557" v="0" actId="47"/>
        <pc:sldMkLst>
          <pc:docMk/>
          <pc:sldMk cId="113126003" sldId="267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721934779" sldId="268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840513155" sldId="269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3245927064" sldId="274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1222269453" sldId="278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2091976340" sldId="279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3102335945" sldId="280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1550677117" sldId="281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4080629309" sldId="282"/>
        </pc:sldMkLst>
      </pc:sldChg>
      <pc:sldChg chg="del">
        <pc:chgData name="Marina Polo Gonzalez" userId="6c665310-7d80-48c7-b4bf-120ca323cc41" providerId="ADAL" clId="{D827D0A0-6AAF-4CCF-B233-E6DE7E8C0202}" dt="2022-05-20T07:39:13.199" v="1" actId="47"/>
        <pc:sldMkLst>
          <pc:docMk/>
          <pc:sldMk cId="3470284379" sldId="283"/>
        </pc:sldMkLst>
      </pc:sldChg>
      <pc:sldChg chg="del">
        <pc:chgData name="Marina Polo Gonzalez" userId="6c665310-7d80-48c7-b4bf-120ca323cc41" providerId="ADAL" clId="{D827D0A0-6AAF-4CCF-B233-E6DE7E8C0202}" dt="2022-05-20T07:40:05.482" v="2" actId="47"/>
        <pc:sldMkLst>
          <pc:docMk/>
          <pc:sldMk cId="2401714961" sldId="289"/>
        </pc:sldMkLst>
      </pc:sldChg>
      <pc:sldChg chg="del">
        <pc:chgData name="Marina Polo Gonzalez" userId="6c665310-7d80-48c7-b4bf-120ca323cc41" providerId="ADAL" clId="{D827D0A0-6AAF-4CCF-B233-E6DE7E8C0202}" dt="2022-05-20T07:40:05.482" v="2" actId="47"/>
        <pc:sldMkLst>
          <pc:docMk/>
          <pc:sldMk cId="3607796147" sldId="300"/>
        </pc:sldMkLst>
      </pc:sldChg>
      <pc:sldChg chg="del">
        <pc:chgData name="Marina Polo Gonzalez" userId="6c665310-7d80-48c7-b4bf-120ca323cc41" providerId="ADAL" clId="{D827D0A0-6AAF-4CCF-B233-E6DE7E8C0202}" dt="2022-05-20T07:40:05.482" v="2" actId="47"/>
        <pc:sldMkLst>
          <pc:docMk/>
          <pc:sldMk cId="3685095918" sldId="303"/>
        </pc:sldMkLst>
      </pc:sldChg>
      <pc:sldChg chg="del">
        <pc:chgData name="Marina Polo Gonzalez" userId="6c665310-7d80-48c7-b4bf-120ca323cc41" providerId="ADAL" clId="{D827D0A0-6AAF-4CCF-B233-E6DE7E8C0202}" dt="2022-05-20T07:40:05.482" v="2" actId="47"/>
        <pc:sldMkLst>
          <pc:docMk/>
          <pc:sldMk cId="2542218732" sldId="305"/>
        </pc:sldMkLst>
      </pc:sldChg>
      <pc:sldChg chg="del">
        <pc:chgData name="Marina Polo Gonzalez" userId="6c665310-7d80-48c7-b4bf-120ca323cc41" providerId="ADAL" clId="{D827D0A0-6AAF-4CCF-B233-E6DE7E8C0202}" dt="2022-05-20T07:40:05.482" v="2" actId="47"/>
        <pc:sldMkLst>
          <pc:docMk/>
          <pc:sldMk cId="4282090509" sldId="307"/>
        </pc:sldMkLst>
      </pc:sldChg>
      <pc:sldChg chg="del">
        <pc:chgData name="Marina Polo Gonzalez" userId="6c665310-7d80-48c7-b4bf-120ca323cc41" providerId="ADAL" clId="{D827D0A0-6AAF-4CCF-B233-E6DE7E8C0202}" dt="2022-05-20T07:40:05.482" v="2" actId="47"/>
        <pc:sldMkLst>
          <pc:docMk/>
          <pc:sldMk cId="205965033" sldId="308"/>
        </pc:sldMkLst>
      </pc:sldChg>
      <pc:sldMasterChg chg="delSldLayout">
        <pc:chgData name="Marina Polo Gonzalez" userId="6c665310-7d80-48c7-b4bf-120ca323cc41" providerId="ADAL" clId="{D827D0A0-6AAF-4CCF-B233-E6DE7E8C0202}" dt="2022-05-20T07:40:05.482" v="2" actId="47"/>
        <pc:sldMasterMkLst>
          <pc:docMk/>
          <pc:sldMasterMk cId="0" sldId="2147483665"/>
        </pc:sldMasterMkLst>
        <pc:sldLayoutChg chg="del">
          <pc:chgData name="Marina Polo Gonzalez" userId="6c665310-7d80-48c7-b4bf-120ca323cc41" providerId="ADAL" clId="{D827D0A0-6AAF-4CCF-B233-E6DE7E8C0202}" dt="2022-05-20T07:39:13.199" v="1" actId="47"/>
          <pc:sldLayoutMkLst>
            <pc:docMk/>
            <pc:sldMasterMk cId="0" sldId="2147483665"/>
            <pc:sldLayoutMk cId="2665913338" sldId="2147483718"/>
          </pc:sldLayoutMkLst>
        </pc:sldLayoutChg>
        <pc:sldLayoutChg chg="del">
          <pc:chgData name="Marina Polo Gonzalez" userId="6c665310-7d80-48c7-b4bf-120ca323cc41" providerId="ADAL" clId="{D827D0A0-6AAF-4CCF-B233-E6DE7E8C0202}" dt="2022-05-20T07:40:05.482" v="2" actId="47"/>
          <pc:sldLayoutMkLst>
            <pc:docMk/>
            <pc:sldMasterMk cId="0" sldId="2147483665"/>
            <pc:sldLayoutMk cId="2947959549" sldId="2147483719"/>
          </pc:sldLayoutMkLst>
        </pc:sldLayoutChg>
        <pc:sldLayoutChg chg="del">
          <pc:chgData name="Marina Polo Gonzalez" userId="6c665310-7d80-48c7-b4bf-120ca323cc41" providerId="ADAL" clId="{D827D0A0-6AAF-4CCF-B233-E6DE7E8C0202}" dt="2022-05-20T07:40:05.482" v="2" actId="47"/>
          <pc:sldLayoutMkLst>
            <pc:docMk/>
            <pc:sldMasterMk cId="0" sldId="2147483665"/>
            <pc:sldLayoutMk cId="2084378142" sldId="21474837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1"/>
            <a:ext cx="9905999" cy="589629"/>
          </a:xfrm>
          <a:prstGeom prst="rect">
            <a:avLst/>
          </a:prstGeom>
          <a:solidFill>
            <a:schemeClr val="bg1"/>
          </a:solidFill>
        </p:spPr>
        <p:txBody>
          <a:bodyPr tIns="108000" anchor="ctr" anchorCtr="1"/>
          <a:lstStyle/>
          <a:p>
            <a:pPr algn="ctr"/>
            <a:r>
              <a:rPr lang="es-ES" dirty="0">
                <a:solidFill>
                  <a:srgbClr val="002E54"/>
                </a:solidFill>
              </a:rPr>
              <a:t>TÍTULO DE LA PRESENTACIÓN (mayúsculas)</a:t>
            </a: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16723" y="6539230"/>
            <a:ext cx="2072555" cy="34417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>
              <a:defRPr sz="1200"/>
            </a:lvl1pPr>
          </a:lstStyle>
          <a:p>
            <a:fld id="{10BD15B3-EAA1-4198-ACBF-8DC4824F5BBB}" type="slidenum">
              <a:rPr lang="es-ES" smtClean="0">
                <a:solidFill>
                  <a:srgbClr val="002E54"/>
                </a:solidFill>
              </a:rPr>
              <a:pPr/>
              <a:t>‹#›</a:t>
            </a:fld>
            <a:endParaRPr lang="es-ES" dirty="0">
              <a:solidFill>
                <a:srgbClr val="002E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67704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92600" cy="34417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/>
            </a:lvl1pPr>
          </a:lstStyle>
          <a:p>
            <a:r>
              <a:rPr lang="es-ES"/>
              <a:t>encabezado de ttttt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611109" y="0"/>
            <a:ext cx="4292600" cy="344170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/>
            </a:lvl1pPr>
          </a:lstStyle>
          <a:p>
            <a:fld id="{46C22226-794F-4B59-9E66-45820CACF873}" type="datetimeFigureOut">
              <a:rPr lang="es-ES" smtClean="0"/>
              <a:pPr/>
              <a:t>20/05/2022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659063" y="515938"/>
            <a:ext cx="4587875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90600" y="3269615"/>
            <a:ext cx="7924800" cy="3097530"/>
          </a:xfrm>
          <a:prstGeom prst="rect">
            <a:avLst/>
          </a:prstGeom>
        </p:spPr>
        <p:txBody>
          <a:bodyPr vert="horz" lIns="95939" tIns="47969" rIns="95939" bIns="47969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6538036"/>
            <a:ext cx="4292600" cy="34417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611109" y="6538036"/>
            <a:ext cx="4292600" cy="344170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/>
            </a:lvl1pPr>
          </a:lstStyle>
          <a:p>
            <a:fld id="{F233730F-0A85-4348-8F71-C694992FA1A5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77925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804668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1pPr>
    <a:lvl2pPr marL="402334" algn="l" defTabSz="804668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2pPr>
    <a:lvl3pPr marL="804668" algn="l" defTabSz="804668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3pPr>
    <a:lvl4pPr marL="1207003" algn="l" defTabSz="804668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4pPr>
    <a:lvl5pPr marL="1609337" algn="l" defTabSz="804668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5pPr>
    <a:lvl6pPr marL="2011671" algn="l" defTabSz="804668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6pPr>
    <a:lvl7pPr marL="2414005" algn="l" defTabSz="804668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7pPr>
    <a:lvl8pPr marL="2816339" algn="l" defTabSz="804668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8pPr>
    <a:lvl9pPr marL="3218673" algn="l" defTabSz="804668" rtl="0" eaLnBrk="1" latinLnBrk="0" hangingPunct="1">
      <a:defRPr sz="10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AR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1427" y="2996956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ERIOR UN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 userDrawn="1"/>
        </p:nvSpPr>
        <p:spPr>
          <a:xfrm>
            <a:off x="0" y="0"/>
            <a:ext cx="12192000" cy="907200"/>
          </a:xfrm>
          <a:prstGeom prst="rect">
            <a:avLst/>
          </a:prstGeom>
          <a:solidFill>
            <a:srgbClr val="002E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5" name="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851" y="6387444"/>
            <a:ext cx="732565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rgbClr val="002E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CD32176-65D9-4359-8594-D1C589AFA430}" type="slidenum">
              <a:rPr lang="es-ES_tradnl" smtClean="0"/>
              <a:pPr/>
              <a:t>‹#›</a:t>
            </a:fld>
            <a:endParaRPr lang="es-ES_tradn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13924" y="244419"/>
            <a:ext cx="10515600" cy="520286"/>
          </a:xfrm>
          <a:prstGeom prst="rect">
            <a:avLst/>
          </a:prstGeom>
        </p:spPr>
        <p:txBody>
          <a:bodyPr/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0"/>
          </p:nvPr>
        </p:nvSpPr>
        <p:spPr>
          <a:xfrm>
            <a:off x="527053" y="1052513"/>
            <a:ext cx="10945282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/>
            </a:lvl1pPr>
          </a:lstStyle>
          <a:p>
            <a:pPr lvl="0"/>
            <a:r>
              <a:rPr lang="es-ES" dirty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3937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TERIOR UN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 userDrawn="1"/>
        </p:nvSpPr>
        <p:spPr>
          <a:xfrm>
            <a:off x="0" y="0"/>
            <a:ext cx="12192000" cy="907200"/>
          </a:xfrm>
          <a:prstGeom prst="rect">
            <a:avLst/>
          </a:prstGeom>
          <a:solidFill>
            <a:srgbClr val="002E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sp>
        <p:nvSpPr>
          <p:cNvPr id="5" name="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851" y="6387444"/>
            <a:ext cx="732565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rgbClr val="002E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CD32176-65D9-4359-8594-D1C589AFA430}" type="slidenum">
              <a:rPr lang="es-ES_tradnl" smtClean="0"/>
              <a:pPr/>
              <a:t>‹#›</a:t>
            </a:fld>
            <a:endParaRPr lang="es-ES_tradnl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13924" y="244419"/>
            <a:ext cx="10515600" cy="520286"/>
          </a:xfrm>
          <a:prstGeom prst="rect">
            <a:avLst/>
          </a:prstGeom>
        </p:spPr>
        <p:txBody>
          <a:bodyPr/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/>
          </p:nvPr>
        </p:nvSpPr>
        <p:spPr>
          <a:xfrm>
            <a:off x="527055" y="1052514"/>
            <a:ext cx="11040533" cy="504826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1355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 UN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 cstate="print"/>
          <a:srcRect b="84375"/>
          <a:stretch>
            <a:fillRect/>
          </a:stretch>
        </p:blipFill>
        <p:spPr bwMode="auto">
          <a:xfrm>
            <a:off x="4" y="1"/>
            <a:ext cx="12192043" cy="908720"/>
          </a:xfrm>
          <a:prstGeom prst="rect">
            <a:avLst/>
          </a:prstGeom>
          <a:solidFill>
            <a:srgbClr val="7AB2DC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851" y="6387444"/>
            <a:ext cx="732565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rgbClr val="002E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CD32176-65D9-4359-8594-D1C589AFA430}" type="slidenum">
              <a:rPr lang="es-ES_tradnl" smtClean="0"/>
              <a:pPr/>
              <a:t>‹#›</a:t>
            </a:fld>
            <a:endParaRPr lang="es-ES_tradnl" dirty="0"/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813924" y="244419"/>
            <a:ext cx="10515600" cy="520286"/>
          </a:xfrm>
          <a:prstGeom prst="rect">
            <a:avLst/>
          </a:prstGeom>
        </p:spPr>
        <p:txBody>
          <a:bodyPr/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7" name="Marcador de contenido 7"/>
          <p:cNvSpPr>
            <a:spLocks noGrp="1"/>
          </p:cNvSpPr>
          <p:nvPr>
            <p:ph sz="quarter" idx="10"/>
          </p:nvPr>
        </p:nvSpPr>
        <p:spPr>
          <a:xfrm>
            <a:off x="527053" y="1052513"/>
            <a:ext cx="10945282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/>
            </a:lvl1pPr>
          </a:lstStyle>
          <a:p>
            <a:pPr lvl="0"/>
            <a:r>
              <a:rPr lang="es-ES" dirty="0"/>
              <a:t>Editar el estilo de texto del patrón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ERIOR UN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 cstate="print"/>
          <a:srcRect b="84375"/>
          <a:stretch>
            <a:fillRect/>
          </a:stretch>
        </p:blipFill>
        <p:spPr bwMode="auto">
          <a:xfrm>
            <a:off x="4" y="1"/>
            <a:ext cx="12192043" cy="908720"/>
          </a:xfrm>
          <a:prstGeom prst="rect">
            <a:avLst/>
          </a:prstGeom>
          <a:solidFill>
            <a:srgbClr val="7AB2DC"/>
          </a:solidFill>
          <a:ln w="9525">
            <a:noFill/>
            <a:miter lim="800000"/>
            <a:headEnd/>
            <a:tailEnd/>
          </a:ln>
        </p:spPr>
      </p:pic>
      <p:sp>
        <p:nvSpPr>
          <p:cNvPr id="8" name="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851" y="6387444"/>
            <a:ext cx="732565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rgbClr val="002E5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CD32176-65D9-4359-8594-D1C589AFA430}" type="slidenum">
              <a:rPr lang="es-ES_tradnl" smtClean="0"/>
              <a:pPr/>
              <a:t>‹#›</a:t>
            </a:fld>
            <a:endParaRPr lang="es-ES_tradnl" dirty="0"/>
          </a:p>
        </p:txBody>
      </p:sp>
      <p:sp>
        <p:nvSpPr>
          <p:cNvPr id="5" name="Título 2"/>
          <p:cNvSpPr>
            <a:spLocks noGrp="1"/>
          </p:cNvSpPr>
          <p:nvPr>
            <p:ph type="title"/>
          </p:nvPr>
        </p:nvSpPr>
        <p:spPr>
          <a:xfrm>
            <a:off x="813924" y="244419"/>
            <a:ext cx="10515600" cy="520286"/>
          </a:xfrm>
          <a:prstGeom prst="rect">
            <a:avLst/>
          </a:prstGeom>
        </p:spPr>
        <p:txBody>
          <a:bodyPr/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/>
          </p:nvPr>
        </p:nvSpPr>
        <p:spPr>
          <a:xfrm>
            <a:off x="527055" y="1052514"/>
            <a:ext cx="11040533" cy="504826"/>
          </a:xfrm>
          <a:prstGeom prst="rect">
            <a:avLst/>
          </a:prstGeom>
        </p:spPr>
        <p:txBody>
          <a:bodyPr/>
          <a:lstStyle>
            <a:lvl1pPr>
              <a:defRPr sz="135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60106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E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 userDrawn="1"/>
        </p:nvSpPr>
        <p:spPr>
          <a:xfrm>
            <a:off x="0" y="6093297"/>
            <a:ext cx="12192000" cy="764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350"/>
          </a:p>
        </p:txBody>
      </p:sp>
      <p:pic>
        <p:nvPicPr>
          <p:cNvPr id="3" name="2 Imagen" descr="cadeneta válida ppt.pn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817492" y="5750760"/>
            <a:ext cx="16626460" cy="253056"/>
          </a:xfrm>
          <a:prstGeom prst="rect">
            <a:avLst/>
          </a:prstGeom>
        </p:spPr>
      </p:pic>
      <p:pic>
        <p:nvPicPr>
          <p:cNvPr id="8" name="7 Imagen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8659" y="6272867"/>
            <a:ext cx="1928880" cy="380549"/>
          </a:xfrm>
          <a:prstGeom prst="rect">
            <a:avLst/>
          </a:prstGeom>
        </p:spPr>
      </p:pic>
      <p:pic>
        <p:nvPicPr>
          <p:cNvPr id="10" name="9 Imagen"/>
          <p:cNvPicPr>
            <a:picLocks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6296615"/>
            <a:ext cx="1766169" cy="361319"/>
          </a:xfrm>
          <a:prstGeom prst="rect">
            <a:avLst/>
          </a:prstGeom>
        </p:spPr>
      </p:pic>
      <p:pic>
        <p:nvPicPr>
          <p:cNvPr id="7" name="8 Imagen">
            <a:extLst>
              <a:ext uri="{FF2B5EF4-FFF2-40B4-BE49-F238E27FC236}">
                <a16:creationId xmlns:a16="http://schemas.microsoft.com/office/drawing/2014/main" id="{89E10CC4-44B9-46C6-95DF-9A78353BC05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221" y="352240"/>
            <a:ext cx="7139557" cy="24004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hf hdr="0" dt="0"/>
  <p:txStyles>
    <p:titleStyle>
      <a:lvl1pPr algn="ctr" defTabSz="685817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81" indent="-257181" algn="l" defTabSz="68581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27" indent="-214318" algn="l" defTabSz="68581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71" indent="-171455" algn="l" defTabSz="68581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80" indent="-171455" algn="l" defTabSz="685817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9" indent="-171455" algn="l" defTabSz="685817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97" indent="-171455" algn="l" defTabSz="68581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indent="-171455" algn="l" defTabSz="68581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14" indent="-171455" algn="l" defTabSz="68581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23" indent="-171455" algn="l" defTabSz="68581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8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7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26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34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43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2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60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69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9B2A752D-2F5C-4333-9B12-DD34D2A43F8C}"/>
              </a:ext>
            </a:extLst>
          </p:cNvPr>
          <p:cNvPicPr>
            <a:picLocks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379" y="6408017"/>
            <a:ext cx="9830205" cy="425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679" r:id="rId3"/>
    <p:sldLayoutId id="2147483717" r:id="rId4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hf hdr="0" dt="0"/>
  <p:txStyles>
    <p:titleStyle>
      <a:lvl1pPr algn="ctr" defTabSz="685817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81" indent="-257181" algn="l" defTabSz="68581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27" indent="-214318" algn="l" defTabSz="68581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71" indent="-171455" algn="l" defTabSz="685817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80" indent="-171455" algn="l" defTabSz="685817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9" indent="-171455" algn="l" defTabSz="685817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97" indent="-171455" algn="l" defTabSz="68581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indent="-171455" algn="l" defTabSz="68581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14" indent="-171455" algn="l" defTabSz="68581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23" indent="-171455" algn="l" defTabSz="685817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8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7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26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34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43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2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60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69" algn="l" defTabSz="68581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8D0B93B-6E1A-4E52-B66C-47C378745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CD32176-65D9-4359-8594-D1C589AFA430}" type="slidenum">
              <a:rPr lang="es-ES_tradnl" smtClean="0"/>
              <a:pPr/>
              <a:t>1</a:t>
            </a:fld>
            <a:endParaRPr lang="es-ES_tradnl" dirty="0"/>
          </a:p>
        </p:txBody>
      </p:sp>
      <p:sp>
        <p:nvSpPr>
          <p:cNvPr id="5" name="Título 2">
            <a:extLst>
              <a:ext uri="{FF2B5EF4-FFF2-40B4-BE49-F238E27FC236}">
                <a16:creationId xmlns:a16="http://schemas.microsoft.com/office/drawing/2014/main" id="{6C2F93BD-A202-40ED-8EAD-93FB9ACC6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076" y="165862"/>
            <a:ext cx="6889348" cy="710391"/>
          </a:xfrm>
        </p:spPr>
        <p:txBody>
          <a:bodyPr/>
          <a:lstStyle/>
          <a:p>
            <a:pPr algn="r"/>
            <a:r>
              <a:rPr lang="es-ES" sz="1700" b="1" dirty="0">
                <a:latin typeface="Segoe UI" panose="020B0502040204020203" pitchFamily="34" charset="0"/>
                <a:cs typeface="Segoe UI" panose="020B0502040204020203" pitchFamily="34" charset="0"/>
              </a:rPr>
              <a:t>Centros públicos de orientación, emprendimiento e innovación para el empleo</a:t>
            </a:r>
            <a:endParaRPr lang="es-ES" sz="17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D3C2D37-E57C-4C31-A931-290BF2533C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593" t="37142" r="53830" b="54366"/>
          <a:stretch/>
        </p:blipFill>
        <p:spPr>
          <a:xfrm>
            <a:off x="1386037" y="186213"/>
            <a:ext cx="1286636" cy="50303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32291C6-372D-4940-8AB4-9CFD13BC99B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40" r="75005" b="28164"/>
          <a:stretch/>
        </p:blipFill>
        <p:spPr>
          <a:xfrm>
            <a:off x="10185548" y="186216"/>
            <a:ext cx="590975" cy="57848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B18E21E-1904-4E25-B1CB-3C237678240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40" b="28164"/>
          <a:stretch/>
        </p:blipFill>
        <p:spPr>
          <a:xfrm>
            <a:off x="7148103" y="1428340"/>
            <a:ext cx="3405336" cy="83316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6910E993-FA2E-48B4-9494-1775B342F63F}"/>
              </a:ext>
            </a:extLst>
          </p:cNvPr>
          <p:cNvSpPr txBox="1"/>
          <p:nvPr/>
        </p:nvSpPr>
        <p:spPr>
          <a:xfrm>
            <a:off x="3327252" y="2818516"/>
            <a:ext cx="3307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Consolidar la Red COE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C78EF45-4887-456E-9FED-3B2E5B005DD9}"/>
              </a:ext>
            </a:extLst>
          </p:cNvPr>
          <p:cNvSpPr txBox="1"/>
          <p:nvPr/>
        </p:nvSpPr>
        <p:spPr>
          <a:xfrm rot="279648">
            <a:off x="8876224" y="3227073"/>
            <a:ext cx="213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18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Horizonte 2023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C09B960-7F0A-472C-A956-ACDDA82952CF}"/>
              </a:ext>
            </a:extLst>
          </p:cNvPr>
          <p:cNvSpPr txBox="1"/>
          <p:nvPr/>
        </p:nvSpPr>
        <p:spPr>
          <a:xfrm>
            <a:off x="3315592" y="3444187"/>
            <a:ext cx="7100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Dotar de carácter estable a sus actuaciones programadas (RD 818/2021): programas anuales de trabajo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663280-84CA-4A94-B543-A1E4031E7A02}"/>
              </a:ext>
            </a:extLst>
          </p:cNvPr>
          <p:cNvSpPr txBox="1"/>
          <p:nvPr/>
        </p:nvSpPr>
        <p:spPr>
          <a:xfrm>
            <a:off x="2029355" y="1363418"/>
            <a:ext cx="52591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rPr>
              <a:t>El momento de actuar: llamada a la acción y próximos pasos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4363FB9-3511-4838-9A52-FC7D43D3B794}"/>
              </a:ext>
            </a:extLst>
          </p:cNvPr>
          <p:cNvSpPr txBox="1"/>
          <p:nvPr/>
        </p:nvSpPr>
        <p:spPr>
          <a:xfrm>
            <a:off x="1281779" y="3411739"/>
            <a:ext cx="1602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Mensajes principales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E2B6ACB6-99CD-40F8-A7B0-37775E5737CB}"/>
              </a:ext>
            </a:extLst>
          </p:cNvPr>
          <p:cNvCxnSpPr>
            <a:cxnSpLocks/>
          </p:cNvCxnSpPr>
          <p:nvPr/>
        </p:nvCxnSpPr>
        <p:spPr>
          <a:xfrm>
            <a:off x="3079178" y="2636913"/>
            <a:ext cx="0" cy="345638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6CAEA4B2-F713-4EEB-99C4-F64AE09D8870}"/>
              </a:ext>
            </a:extLst>
          </p:cNvPr>
          <p:cNvSpPr/>
          <p:nvPr/>
        </p:nvSpPr>
        <p:spPr>
          <a:xfrm rot="5400000">
            <a:off x="2875770" y="2858071"/>
            <a:ext cx="432048" cy="277762"/>
          </a:xfrm>
          <a:prstGeom prst="triangle">
            <a:avLst/>
          </a:prstGeom>
          <a:solidFill>
            <a:srgbClr val="FFD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b="1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riángulo isósceles 15">
            <a:extLst>
              <a:ext uri="{FF2B5EF4-FFF2-40B4-BE49-F238E27FC236}">
                <a16:creationId xmlns:a16="http://schemas.microsoft.com/office/drawing/2014/main" id="{B8E2CB82-7FB4-4A28-8CC5-AFEDE029A0A9}"/>
              </a:ext>
            </a:extLst>
          </p:cNvPr>
          <p:cNvSpPr/>
          <p:nvPr/>
        </p:nvSpPr>
        <p:spPr>
          <a:xfrm rot="5400000">
            <a:off x="2918982" y="3650160"/>
            <a:ext cx="432048" cy="277762"/>
          </a:xfrm>
          <a:prstGeom prst="triangle">
            <a:avLst/>
          </a:prstGeom>
          <a:solidFill>
            <a:srgbClr val="FFD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b="1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riángulo isósceles 16">
            <a:extLst>
              <a:ext uri="{FF2B5EF4-FFF2-40B4-BE49-F238E27FC236}">
                <a16:creationId xmlns:a16="http://schemas.microsoft.com/office/drawing/2014/main" id="{6A3F0487-0DA3-4C2A-940D-44BC9E1CD06B}"/>
              </a:ext>
            </a:extLst>
          </p:cNvPr>
          <p:cNvSpPr/>
          <p:nvPr/>
        </p:nvSpPr>
        <p:spPr>
          <a:xfrm rot="5400000">
            <a:off x="2863154" y="5090319"/>
            <a:ext cx="432048" cy="277762"/>
          </a:xfrm>
          <a:prstGeom prst="triangle">
            <a:avLst/>
          </a:prstGeom>
          <a:solidFill>
            <a:srgbClr val="FFD3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 b="1" dirty="0">
              <a:solidFill>
                <a:srgbClr val="00206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66CC731-4B73-40FC-A20B-1C90009E687D}"/>
              </a:ext>
            </a:extLst>
          </p:cNvPr>
          <p:cNvSpPr txBox="1"/>
          <p:nvPr/>
        </p:nvSpPr>
        <p:spPr>
          <a:xfrm>
            <a:off x="3327251" y="5027013"/>
            <a:ext cx="3488830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Espacio Generador de ideas</a:t>
            </a:r>
          </a:p>
        </p:txBody>
      </p:sp>
      <p:pic>
        <p:nvPicPr>
          <p:cNvPr id="3074" name="Picture 2" descr="Punto de encuentro | Cofan">
            <a:extLst>
              <a:ext uri="{FF2B5EF4-FFF2-40B4-BE49-F238E27FC236}">
                <a16:creationId xmlns:a16="http://schemas.microsoft.com/office/drawing/2014/main" id="{1606CF7F-2A15-4E9F-B144-1E415C2EFF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" t="32459" r="641" b="32344"/>
          <a:stretch/>
        </p:blipFill>
        <p:spPr bwMode="auto">
          <a:xfrm rot="289420">
            <a:off x="7320745" y="4830618"/>
            <a:ext cx="1742599" cy="41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enchlearning - Kommunale Jobcenter - Stark. Sozial. Vor Ort.">
            <a:extLst>
              <a:ext uri="{FF2B5EF4-FFF2-40B4-BE49-F238E27FC236}">
                <a16:creationId xmlns:a16="http://schemas.microsoft.com/office/drawing/2014/main" id="{1440DA05-ED5F-4CFE-BE19-5100C7A557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51" t="3983" r="11489" b="42327"/>
          <a:stretch/>
        </p:blipFill>
        <p:spPr bwMode="auto">
          <a:xfrm rot="21449649">
            <a:off x="9262390" y="5284737"/>
            <a:ext cx="1064754" cy="51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9E497F1E-15C3-4289-B5EB-53C86D1CB95C}"/>
              </a:ext>
            </a:extLst>
          </p:cNvPr>
          <p:cNvSpPr txBox="1"/>
          <p:nvPr/>
        </p:nvSpPr>
        <p:spPr>
          <a:xfrm>
            <a:off x="3327253" y="4509121"/>
            <a:ext cx="3200799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Referente de orientación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5C39F23-1696-41A4-90F9-AEC5F02EE34A}"/>
              </a:ext>
            </a:extLst>
          </p:cNvPr>
          <p:cNvSpPr txBox="1"/>
          <p:nvPr/>
        </p:nvSpPr>
        <p:spPr>
          <a:xfrm>
            <a:off x="3327250" y="5549171"/>
            <a:ext cx="4424928" cy="40011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Plataforma de trabajo colaborativo</a:t>
            </a:r>
          </a:p>
        </p:txBody>
      </p:sp>
      <p:pic>
        <p:nvPicPr>
          <p:cNvPr id="3078" name="Picture 6" descr="El trabajo colaborativo en entornos virtuales | [ia] Ignasi Alcalde">
            <a:extLst>
              <a:ext uri="{FF2B5EF4-FFF2-40B4-BE49-F238E27FC236}">
                <a16:creationId xmlns:a16="http://schemas.microsoft.com/office/drawing/2014/main" id="{994F2661-9A8E-44AF-993A-030F780CF0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8" t="26130" r="19509" b="25466"/>
          <a:stretch/>
        </p:blipFill>
        <p:spPr bwMode="auto">
          <a:xfrm>
            <a:off x="9251707" y="4250771"/>
            <a:ext cx="1040913" cy="95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71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0" grpId="0"/>
      <p:bldP spid="13" grpId="0"/>
      <p:bldP spid="15" grpId="0" animBg="1"/>
      <p:bldP spid="16" grpId="0" animBg="1"/>
      <p:bldP spid="17" grpId="0" animBg="1"/>
      <p:bldP spid="18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Presentacion_4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RI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91BAB6BC20B24685339F19F8B03D69" ma:contentTypeVersion="13" ma:contentTypeDescription="Create a new document." ma:contentTypeScope="" ma:versionID="4178387c46e9ee22b2a279a2de040ceb">
  <xsd:schema xmlns:xsd="http://www.w3.org/2001/XMLSchema" xmlns:xs="http://www.w3.org/2001/XMLSchema" xmlns:p="http://schemas.microsoft.com/office/2006/metadata/properties" xmlns:ns2="325df9c3-2bb3-4904-8c8b-ca17aa1ecd32" xmlns:ns3="8d4114fa-a781-4c26-827f-213d133eff66" targetNamespace="http://schemas.microsoft.com/office/2006/metadata/properties" ma:root="true" ma:fieldsID="ffcdf89ccde6993d7ef9c602b368eb8f" ns2:_="" ns3:_="">
    <xsd:import namespace="325df9c3-2bb3-4904-8c8b-ca17aa1ecd32"/>
    <xsd:import namespace="8d4114fa-a781-4c26-827f-213d133eff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5df9c3-2bb3-4904-8c8b-ca17aa1ecd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4114fa-a781-4c26-827f-213d133eff6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FE1AF5-D6B0-40C1-A712-02877F4509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33C5AC-B8A7-4D6A-A1C0-0CAEDC8C8A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5df9c3-2bb3-4904-8c8b-ca17aa1ecd32"/>
    <ds:schemaRef ds:uri="8d4114fa-a781-4c26-827f-213d133eff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BB9EC1-9C28-4E9F-88E5-DADAD9FEA88F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ed68c86b-c78f-4503-8e2f-e1edac2fa2c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Presentacion_4_3</Template>
  <TotalTime>619</TotalTime>
  <Words>59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Gill Sans MT</vt:lpstr>
      <vt:lpstr>Segoe UI</vt:lpstr>
      <vt:lpstr>Presentacion_4_3</vt:lpstr>
      <vt:lpstr>INTERIOR</vt:lpstr>
      <vt:lpstr>Centros públicos de orientación, emprendimiento e innovación para el empleo</vt:lpstr>
    </vt:vector>
  </TitlesOfParts>
  <Company>SPEE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INEM</dc:creator>
  <cp:lastModifiedBy>Marina Polo Gonzalez</cp:lastModifiedBy>
  <cp:revision>79</cp:revision>
  <dcterms:created xsi:type="dcterms:W3CDTF">2014-06-25T11:41:06Z</dcterms:created>
  <dcterms:modified xsi:type="dcterms:W3CDTF">2022-05-20T07:40:10Z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0x010100D891BAB6BC20B24685339F19F8B03D69</vt:lpwstr>
  </property>
</Properties>
</file>