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665" r:id="rId5"/>
    <p:sldMasterId id="2147483719" r:id="rId6"/>
  </p:sldMasterIdLst>
  <p:notesMasterIdLst>
    <p:notesMasterId r:id="rId37"/>
  </p:notesMasterIdLst>
  <p:handoutMasterIdLst>
    <p:handoutMasterId r:id="rId38"/>
  </p:handoutMasterIdLst>
  <p:sldIdLst>
    <p:sldId id="262" r:id="rId7"/>
    <p:sldId id="263" r:id="rId8"/>
    <p:sldId id="265" r:id="rId9"/>
    <p:sldId id="267" r:id="rId10"/>
    <p:sldId id="256" r:id="rId11"/>
    <p:sldId id="260" r:id="rId12"/>
    <p:sldId id="258" r:id="rId13"/>
    <p:sldId id="268" r:id="rId14"/>
    <p:sldId id="269" r:id="rId15"/>
    <p:sldId id="274" r:id="rId16"/>
    <p:sldId id="278" r:id="rId17"/>
    <p:sldId id="279" r:id="rId18"/>
    <p:sldId id="280" r:id="rId19"/>
    <p:sldId id="281" r:id="rId20"/>
    <p:sldId id="282" r:id="rId21"/>
    <p:sldId id="283" r:id="rId22"/>
    <p:sldId id="261" r:id="rId23"/>
    <p:sldId id="284" r:id="rId24"/>
    <p:sldId id="285" r:id="rId25"/>
    <p:sldId id="286" r:id="rId26"/>
    <p:sldId id="287" r:id="rId27"/>
    <p:sldId id="288" r:id="rId28"/>
    <p:sldId id="289" r:id="rId29"/>
    <p:sldId id="276" r:id="rId30"/>
    <p:sldId id="305" r:id="rId31"/>
    <p:sldId id="300" r:id="rId32"/>
    <p:sldId id="303" r:id="rId33"/>
    <p:sldId id="307" r:id="rId34"/>
    <p:sldId id="308" r:id="rId35"/>
    <p:sldId id="309" r:id="rId36"/>
  </p:sldIdLst>
  <p:sldSz cx="12192000" cy="6858000"/>
  <p:notesSz cx="9906000" cy="6883400"/>
  <p:defaultTextStyle>
    <a:defPPr>
      <a:defRPr lang="es-ES"/>
    </a:defPPr>
    <a:lvl1pPr marL="0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34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68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7003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337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671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4005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339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673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E" id="{54C8088F-803A-4C42-BF3F-0698C70BAF6D}">
          <p14:sldIdLst>
            <p14:sldId id="262"/>
            <p14:sldId id="263"/>
            <p14:sldId id="265"/>
            <p14:sldId id="267"/>
          </p14:sldIdLst>
        </p14:section>
        <p14:section name="Murcia" id="{50EB86F1-3F38-4212-B5E0-3189FF458074}">
          <p14:sldIdLst>
            <p14:sldId id="256"/>
            <p14:sldId id="260"/>
            <p14:sldId id="258"/>
            <p14:sldId id="268"/>
            <p14:sldId id="269"/>
            <p14:sldId id="274"/>
            <p14:sldId id="278"/>
            <p14:sldId id="279"/>
            <p14:sldId id="280"/>
            <p14:sldId id="281"/>
            <p14:sldId id="282"/>
            <p14:sldId id="283"/>
            <p14:sldId id="261"/>
          </p14:sldIdLst>
        </p14:section>
        <p14:section name="SOC" id="{9194BEC0-C368-4844-890D-5EDB7E43A2BC}">
          <p14:sldIdLst>
            <p14:sldId id="284"/>
            <p14:sldId id="285"/>
            <p14:sldId id="286"/>
            <p14:sldId id="287"/>
            <p14:sldId id="288"/>
            <p14:sldId id="289"/>
            <p14:sldId id="276"/>
          </p14:sldIdLst>
        </p14:section>
        <p14:section name="La Rioja" id="{A8218844-DADB-4ECA-A74C-939192E88473}">
          <p14:sldIdLst>
            <p14:sldId id="305"/>
            <p14:sldId id="300"/>
            <p14:sldId id="303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4"/>
    <a:srgbClr val="7AB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39F28-1DC2-4C8E-A606-DE4367AB6760}" v="8" dt="2022-05-20T08:03:09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11" autoAdjust="0"/>
    <p:restoredTop sz="94291" autoAdjust="0"/>
  </p:normalViewPr>
  <p:slideViewPr>
    <p:cSldViewPr>
      <p:cViewPr varScale="1">
        <p:scale>
          <a:sx n="61" d="100"/>
          <a:sy n="61" d="100"/>
        </p:scale>
        <p:origin x="1036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1548" y="102"/>
      </p:cViewPr>
      <p:guideLst>
        <p:guide orient="horz" pos="2168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Polo Gonzalez" userId="6c665310-7d80-48c7-b4bf-120ca323cc41" providerId="ADAL" clId="{77A39F28-1DC2-4C8E-A606-DE4367AB6760}"/>
    <pc:docChg chg="addSld delSld modSld addSection delSection modSection">
      <pc:chgData name="Marina Polo Gonzalez" userId="6c665310-7d80-48c7-b4bf-120ca323cc41" providerId="ADAL" clId="{77A39F28-1DC2-4C8E-A606-DE4367AB6760}" dt="2022-05-20T08:03:09.249" v="14"/>
      <pc:docMkLst>
        <pc:docMk/>
      </pc:docMkLst>
      <pc:sldChg chg="addSp delSp modSp">
        <pc:chgData name="Marina Polo Gonzalez" userId="6c665310-7d80-48c7-b4bf-120ca323cc41" providerId="ADAL" clId="{77A39F28-1DC2-4C8E-A606-DE4367AB6760}" dt="2022-05-20T07:59:30.205" v="6"/>
        <pc:sldMkLst>
          <pc:docMk/>
          <pc:sldMk cId="123839124" sldId="261"/>
        </pc:sldMkLst>
        <pc:graphicFrameChg chg="add del mod">
          <ac:chgData name="Marina Polo Gonzalez" userId="6c665310-7d80-48c7-b4bf-120ca323cc41" providerId="ADAL" clId="{77A39F28-1DC2-4C8E-A606-DE4367AB6760}" dt="2022-05-20T07:59:30.205" v="6"/>
          <ac:graphicFrameMkLst>
            <pc:docMk/>
            <pc:sldMk cId="123839124" sldId="261"/>
            <ac:graphicFrameMk id="2" creationId="{EFEF75EC-1D7A-A85A-E1EF-A58B69F539C6}"/>
          </ac:graphicFrameMkLst>
        </pc:graphicFrameChg>
      </pc:sldChg>
      <pc:sldChg chg="del">
        <pc:chgData name="Marina Polo Gonzalez" userId="6c665310-7d80-48c7-b4bf-120ca323cc41" providerId="ADAL" clId="{77A39F28-1DC2-4C8E-A606-DE4367AB6760}" dt="2022-05-20T07:38:09.144" v="1" actId="47"/>
        <pc:sldMkLst>
          <pc:docMk/>
          <pc:sldMk cId="2336714670" sldId="270"/>
        </pc:sldMkLst>
      </pc:sldChg>
      <pc:sldChg chg="add del">
        <pc:chgData name="Marina Polo Gonzalez" userId="6c665310-7d80-48c7-b4bf-120ca323cc41" providerId="ADAL" clId="{77A39F28-1DC2-4C8E-A606-DE4367AB6760}" dt="2022-05-20T08:00:40.685" v="9"/>
        <pc:sldMkLst>
          <pc:docMk/>
          <pc:sldMk cId="1781363205" sldId="276"/>
        </pc:sldMkLst>
      </pc:sldChg>
      <pc:sldChg chg="add del">
        <pc:chgData name="Marina Polo Gonzalez" userId="6c665310-7d80-48c7-b4bf-120ca323cc41" providerId="ADAL" clId="{77A39F28-1DC2-4C8E-A606-DE4367AB6760}" dt="2022-05-20T08:00:40.685" v="9"/>
        <pc:sldMkLst>
          <pc:docMk/>
          <pc:sldMk cId="3158774884" sldId="284"/>
        </pc:sldMkLst>
      </pc:sldChg>
      <pc:sldChg chg="add del">
        <pc:chgData name="Marina Polo Gonzalez" userId="6c665310-7d80-48c7-b4bf-120ca323cc41" providerId="ADAL" clId="{77A39F28-1DC2-4C8E-A606-DE4367AB6760}" dt="2022-05-20T08:00:40.685" v="9"/>
        <pc:sldMkLst>
          <pc:docMk/>
          <pc:sldMk cId="222740808" sldId="285"/>
        </pc:sldMkLst>
      </pc:sldChg>
      <pc:sldChg chg="add del">
        <pc:chgData name="Marina Polo Gonzalez" userId="6c665310-7d80-48c7-b4bf-120ca323cc41" providerId="ADAL" clId="{77A39F28-1DC2-4C8E-A606-DE4367AB6760}" dt="2022-05-20T08:00:40.685" v="9"/>
        <pc:sldMkLst>
          <pc:docMk/>
          <pc:sldMk cId="244734990" sldId="286"/>
        </pc:sldMkLst>
      </pc:sldChg>
      <pc:sldChg chg="add del">
        <pc:chgData name="Marina Polo Gonzalez" userId="6c665310-7d80-48c7-b4bf-120ca323cc41" providerId="ADAL" clId="{77A39F28-1DC2-4C8E-A606-DE4367AB6760}" dt="2022-05-20T08:00:40.685" v="9"/>
        <pc:sldMkLst>
          <pc:docMk/>
          <pc:sldMk cId="1783800309" sldId="287"/>
        </pc:sldMkLst>
      </pc:sldChg>
      <pc:sldChg chg="add del">
        <pc:chgData name="Marina Polo Gonzalez" userId="6c665310-7d80-48c7-b4bf-120ca323cc41" providerId="ADAL" clId="{77A39F28-1DC2-4C8E-A606-DE4367AB6760}" dt="2022-05-20T08:00:40.685" v="9"/>
        <pc:sldMkLst>
          <pc:docMk/>
          <pc:sldMk cId="2620457356" sldId="288"/>
        </pc:sldMkLst>
      </pc:sldChg>
      <pc:sldChg chg="add del">
        <pc:chgData name="Marina Polo Gonzalez" userId="6c665310-7d80-48c7-b4bf-120ca323cc41" providerId="ADAL" clId="{77A39F28-1DC2-4C8E-A606-DE4367AB6760}" dt="2022-05-20T08:00:40.685" v="9"/>
        <pc:sldMkLst>
          <pc:docMk/>
          <pc:sldMk cId="464000114" sldId="289"/>
        </pc:sldMkLst>
      </pc:sldChg>
      <pc:sldChg chg="del">
        <pc:chgData name="Marina Polo Gonzalez" userId="6c665310-7d80-48c7-b4bf-120ca323cc41" providerId="ADAL" clId="{77A39F28-1DC2-4C8E-A606-DE4367AB6760}" dt="2022-05-20T07:38:07.359" v="0" actId="47"/>
        <pc:sldMkLst>
          <pc:docMk/>
          <pc:sldMk cId="2401714961" sldId="289"/>
        </pc:sldMkLst>
      </pc:sldChg>
      <pc:sldChg chg="add del">
        <pc:chgData name="Marina Polo Gonzalez" userId="6c665310-7d80-48c7-b4bf-120ca323cc41" providerId="ADAL" clId="{77A39F28-1DC2-4C8E-A606-DE4367AB6760}" dt="2022-05-20T08:03:01.421" v="13"/>
        <pc:sldMkLst>
          <pc:docMk/>
          <pc:sldMk cId="978428833" sldId="290"/>
        </pc:sldMkLst>
      </pc:sldChg>
      <pc:sldChg chg="add del">
        <pc:chgData name="Marina Polo Gonzalez" userId="6c665310-7d80-48c7-b4bf-120ca323cc41" providerId="ADAL" clId="{77A39F28-1DC2-4C8E-A606-DE4367AB6760}" dt="2022-05-20T08:03:01.421" v="13"/>
        <pc:sldMkLst>
          <pc:docMk/>
          <pc:sldMk cId="4171032700" sldId="291"/>
        </pc:sldMkLst>
      </pc:sldChg>
      <pc:sldChg chg="add del">
        <pc:chgData name="Marina Polo Gonzalez" userId="6c665310-7d80-48c7-b4bf-120ca323cc41" providerId="ADAL" clId="{77A39F28-1DC2-4C8E-A606-DE4367AB6760}" dt="2022-05-20T08:03:01.421" v="13"/>
        <pc:sldMkLst>
          <pc:docMk/>
          <pc:sldMk cId="4110692244" sldId="292"/>
        </pc:sldMkLst>
      </pc:sldChg>
      <pc:sldChg chg="add del">
        <pc:chgData name="Marina Polo Gonzalez" userId="6c665310-7d80-48c7-b4bf-120ca323cc41" providerId="ADAL" clId="{77A39F28-1DC2-4C8E-A606-DE4367AB6760}" dt="2022-05-20T08:03:01.421" v="13"/>
        <pc:sldMkLst>
          <pc:docMk/>
          <pc:sldMk cId="1143931394" sldId="293"/>
        </pc:sldMkLst>
      </pc:sldChg>
      <pc:sldChg chg="add del">
        <pc:chgData name="Marina Polo Gonzalez" userId="6c665310-7d80-48c7-b4bf-120ca323cc41" providerId="ADAL" clId="{77A39F28-1DC2-4C8E-A606-DE4367AB6760}" dt="2022-05-20T08:03:01.421" v="13"/>
        <pc:sldMkLst>
          <pc:docMk/>
          <pc:sldMk cId="2512567962" sldId="294"/>
        </pc:sldMkLst>
      </pc:sldChg>
      <pc:sldChg chg="add del">
        <pc:chgData name="Marina Polo Gonzalez" userId="6c665310-7d80-48c7-b4bf-120ca323cc41" providerId="ADAL" clId="{77A39F28-1DC2-4C8E-A606-DE4367AB6760}" dt="2022-05-20T08:03:01.421" v="13"/>
        <pc:sldMkLst>
          <pc:docMk/>
          <pc:sldMk cId="616113357" sldId="295"/>
        </pc:sldMkLst>
      </pc:sldChg>
      <pc:sldChg chg="add del">
        <pc:chgData name="Marina Polo Gonzalez" userId="6c665310-7d80-48c7-b4bf-120ca323cc41" providerId="ADAL" clId="{77A39F28-1DC2-4C8E-A606-DE4367AB6760}" dt="2022-05-20T08:03:01.421" v="13"/>
        <pc:sldMkLst>
          <pc:docMk/>
          <pc:sldMk cId="146150016" sldId="296"/>
        </pc:sldMkLst>
      </pc:sldChg>
      <pc:sldChg chg="add del">
        <pc:chgData name="Marina Polo Gonzalez" userId="6c665310-7d80-48c7-b4bf-120ca323cc41" providerId="ADAL" clId="{77A39F28-1DC2-4C8E-A606-DE4367AB6760}" dt="2022-05-20T08:03:09.249" v="14"/>
        <pc:sldMkLst>
          <pc:docMk/>
          <pc:sldMk cId="3607796147" sldId="300"/>
        </pc:sldMkLst>
      </pc:sldChg>
      <pc:sldChg chg="add del">
        <pc:chgData name="Marina Polo Gonzalez" userId="6c665310-7d80-48c7-b4bf-120ca323cc41" providerId="ADAL" clId="{77A39F28-1DC2-4C8E-A606-DE4367AB6760}" dt="2022-05-20T08:03:09.249" v="14"/>
        <pc:sldMkLst>
          <pc:docMk/>
          <pc:sldMk cId="3685095918" sldId="303"/>
        </pc:sldMkLst>
      </pc:sldChg>
      <pc:sldChg chg="add del">
        <pc:chgData name="Marina Polo Gonzalez" userId="6c665310-7d80-48c7-b4bf-120ca323cc41" providerId="ADAL" clId="{77A39F28-1DC2-4C8E-A606-DE4367AB6760}" dt="2022-05-20T08:03:09.249" v="14"/>
        <pc:sldMkLst>
          <pc:docMk/>
          <pc:sldMk cId="2542218732" sldId="305"/>
        </pc:sldMkLst>
      </pc:sldChg>
      <pc:sldChg chg="add del">
        <pc:chgData name="Marina Polo Gonzalez" userId="6c665310-7d80-48c7-b4bf-120ca323cc41" providerId="ADAL" clId="{77A39F28-1DC2-4C8E-A606-DE4367AB6760}" dt="2022-05-20T08:03:09.249" v="14"/>
        <pc:sldMkLst>
          <pc:docMk/>
          <pc:sldMk cId="4282090509" sldId="307"/>
        </pc:sldMkLst>
      </pc:sldChg>
      <pc:sldChg chg="add del">
        <pc:chgData name="Marina Polo Gonzalez" userId="6c665310-7d80-48c7-b4bf-120ca323cc41" providerId="ADAL" clId="{77A39F28-1DC2-4C8E-A606-DE4367AB6760}" dt="2022-05-20T08:03:09.249" v="14"/>
        <pc:sldMkLst>
          <pc:docMk/>
          <pc:sldMk cId="205965033" sldId="308"/>
        </pc:sldMkLst>
      </pc:sldChg>
      <pc:sldChg chg="add">
        <pc:chgData name="Marina Polo Gonzalez" userId="6c665310-7d80-48c7-b4bf-120ca323cc41" providerId="ADAL" clId="{77A39F28-1DC2-4C8E-A606-DE4367AB6760}" dt="2022-05-20T08:03:09.249" v="14"/>
        <pc:sldMkLst>
          <pc:docMk/>
          <pc:sldMk cId="2401714961" sldId="309"/>
        </pc:sldMkLst>
      </pc:sldChg>
      <pc:sldMasterChg chg="delSldLayout">
        <pc:chgData name="Marina Polo Gonzalez" userId="6c665310-7d80-48c7-b4bf-120ca323cc41" providerId="ADAL" clId="{77A39F28-1DC2-4C8E-A606-DE4367AB6760}" dt="2022-05-20T07:38:07.359" v="0" actId="47"/>
        <pc:sldMasterMkLst>
          <pc:docMk/>
          <pc:sldMasterMk cId="0" sldId="2147483665"/>
        </pc:sldMasterMkLst>
        <pc:sldLayoutChg chg="del">
          <pc:chgData name="Marina Polo Gonzalez" userId="6c665310-7d80-48c7-b4bf-120ca323cc41" providerId="ADAL" clId="{77A39F28-1DC2-4C8E-A606-DE4367AB6760}" dt="2022-05-20T07:38:07.359" v="0" actId="47"/>
          <pc:sldLayoutMkLst>
            <pc:docMk/>
            <pc:sldMasterMk cId="0" sldId="2147483665"/>
            <pc:sldLayoutMk cId="2947959549" sldId="2147483719"/>
          </pc:sldLayoutMkLst>
        </pc:sldLayoutChg>
        <pc:sldLayoutChg chg="del">
          <pc:chgData name="Marina Polo Gonzalez" userId="6c665310-7d80-48c7-b4bf-120ca323cc41" providerId="ADAL" clId="{77A39F28-1DC2-4C8E-A606-DE4367AB6760}" dt="2022-05-20T07:38:07.359" v="0" actId="47"/>
          <pc:sldLayoutMkLst>
            <pc:docMk/>
            <pc:sldMasterMk cId="0" sldId="2147483665"/>
            <pc:sldLayoutMk cId="2084378142" sldId="214748372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1"/>
            <a:ext cx="9905999" cy="589629"/>
          </a:xfrm>
          <a:prstGeom prst="rect">
            <a:avLst/>
          </a:prstGeom>
          <a:solidFill>
            <a:schemeClr val="bg1"/>
          </a:solidFill>
        </p:spPr>
        <p:txBody>
          <a:bodyPr tIns="108000" anchor="ctr" anchorCtr="1"/>
          <a:lstStyle/>
          <a:p>
            <a:pPr algn="ctr"/>
            <a:r>
              <a:rPr lang="es-ES" dirty="0">
                <a:solidFill>
                  <a:srgbClr val="002E54"/>
                </a:solidFill>
              </a:rPr>
              <a:t>TÍTULO DE LA PRESENTACIÓN (mayúsculas)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16723" y="6539230"/>
            <a:ext cx="2072555" cy="344170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200"/>
            </a:lvl1pPr>
          </a:lstStyle>
          <a:p>
            <a:fld id="{10BD15B3-EAA1-4198-ACBF-8DC4824F5BBB}" type="slidenum">
              <a:rPr lang="es-ES" smtClean="0">
                <a:solidFill>
                  <a:srgbClr val="002E54"/>
                </a:solidFill>
              </a:rPr>
              <a:pPr/>
              <a:t>‹#›</a:t>
            </a:fld>
            <a:endParaRPr lang="es-ES" dirty="0">
              <a:solidFill>
                <a:srgbClr val="002E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7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92600" cy="34417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r>
              <a:rPr lang="es-ES"/>
              <a:t>encabezado de ttttt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600" cy="34417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46C22226-794F-4B59-9E66-45820CACF873}" type="datetimeFigureOut">
              <a:rPr lang="es-ES" smtClean="0"/>
              <a:pPr/>
              <a:t>20/05/2022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59063" y="515938"/>
            <a:ext cx="4587875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0600" y="3269615"/>
            <a:ext cx="7924800" cy="309753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6538036"/>
            <a:ext cx="4292600" cy="34417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11109" y="6538036"/>
            <a:ext cx="4292600" cy="34417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F233730F-0A85-4348-8F71-C694992FA1A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7925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334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668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7003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337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671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4005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6339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673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EA71-6689-4B27-8320-A22C29C7624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885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EA71-6689-4B27-8320-A22C29C7624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33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EA71-6689-4B27-8320-A22C29C7624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857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EA71-6689-4B27-8320-A22C29C7624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438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EA71-6689-4B27-8320-A22C29C7624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45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8608-4165-864E-A4E7-E0DBC7BCB17E}" type="slidenum">
              <a:rPr lang="it-ES" smtClean="0"/>
              <a:t>25</a:t>
            </a:fld>
            <a:endParaRPr lang="it-ES"/>
          </a:p>
        </p:txBody>
      </p:sp>
    </p:spTree>
    <p:extLst>
      <p:ext uri="{BB962C8B-B14F-4D97-AF65-F5344CB8AC3E}">
        <p14:creationId xmlns:p14="http://schemas.microsoft.com/office/powerpoint/2010/main" val="3606883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Innovación</a:t>
            </a:r>
            <a:r>
              <a:rPr lang="es-ES" baseline="0" dirty="0"/>
              <a:t> – no sirve para acciones que veníamos haciendo</a:t>
            </a:r>
          </a:p>
          <a:p>
            <a:r>
              <a:rPr lang="es-ES" baseline="0" dirty="0"/>
              <a:t>Escucha – lo que estamos viendo que nos falta, que no hacemos bien, que nos gustaría empezar a hacer, de un proceso de observación y escucha durante año anterior, es la carta a los reyes magos, lo que nos gustaría ser, que pasos podemos dar este año para acercarnos más a nuestra visión – Ofrecer un </a:t>
            </a:r>
            <a:r>
              <a:rPr lang="es-ES" baseline="0" dirty="0" err="1"/>
              <a:t>serivcio</a:t>
            </a:r>
            <a:r>
              <a:rPr lang="es-ES" baseline="0" dirty="0"/>
              <a:t> de utilidad para nuestros demandantes y empleadores, un vocación real de servicio, un lema claro #</a:t>
            </a:r>
            <a:r>
              <a:rPr lang="es-ES" baseline="0" dirty="0" err="1"/>
              <a:t>porquenosimportas</a:t>
            </a:r>
            <a:r>
              <a:rPr lang="es-ES" baseline="0" dirty="0"/>
              <a:t> (que cualquier persona que sea atendida en las Oficinas de </a:t>
            </a:r>
            <a:r>
              <a:rPr lang="es-ES" baseline="0" dirty="0" err="1"/>
              <a:t>Empleo,s</a:t>
            </a:r>
            <a:r>
              <a:rPr lang="es-ES" baseline="0" dirty="0"/>
              <a:t> </a:t>
            </a:r>
            <a:r>
              <a:rPr lang="es-ES" baseline="0" dirty="0" err="1"/>
              <a:t>ea</a:t>
            </a:r>
            <a:r>
              <a:rPr lang="es-ES" baseline="0" dirty="0"/>
              <a:t> cual sea su objetivo le ayudemos a conseguirlo)</a:t>
            </a:r>
          </a:p>
          <a:p>
            <a:r>
              <a:rPr lang="es-ES" baseline="0" dirty="0"/>
              <a:t>Participación – pueden participar de los </a:t>
            </a:r>
          </a:p>
          <a:p>
            <a:r>
              <a:rPr lang="es-ES" baseline="0" dirty="0"/>
              <a:t>Replica – que se puedan quedar los proyectos que vengan</a:t>
            </a:r>
          </a:p>
          <a:p>
            <a:endParaRPr lang="es-ES" baseline="0" dirty="0"/>
          </a:p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8608-4165-864E-A4E7-E0DBC7BCB17E}" type="slidenum">
              <a:rPr lang="it-ES" smtClean="0"/>
              <a:t>26</a:t>
            </a:fld>
            <a:endParaRPr lang="it-ES"/>
          </a:p>
        </p:txBody>
      </p:sp>
    </p:spTree>
    <p:extLst>
      <p:ext uri="{BB962C8B-B14F-4D97-AF65-F5344CB8AC3E}">
        <p14:creationId xmlns:p14="http://schemas.microsoft.com/office/powerpoint/2010/main" val="114969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EA71-6689-4B27-8320-A22C29C7624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63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EA71-6689-4B27-8320-A22C29C7624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396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EA71-6689-4B27-8320-A22C29C7624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6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EA71-6689-4B27-8320-A22C29C7624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4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EA71-6689-4B27-8320-A22C29C7624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06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EA71-6689-4B27-8320-A22C29C7624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96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EA71-6689-4B27-8320-A22C29C7624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735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EA71-6689-4B27-8320-A22C29C7624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40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7" y="299695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7279-0A5A-475D-ACA2-402C7C0D1B2F}" type="datetimeFigureOut">
              <a:rPr lang="ca-ES" smtClean="0"/>
              <a:t>20/5/2022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3B40-F146-4CED-B13A-F3DFD84694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04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7279-0A5A-475D-ACA2-402C7C0D1B2F}" type="datetimeFigureOut">
              <a:rPr lang="ca-ES" smtClean="0"/>
              <a:t>20/5/2022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3B40-F146-4CED-B13A-F3DFD84694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573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7279-0A5A-475D-ACA2-402C7C0D1B2F}" type="datetimeFigureOut">
              <a:rPr lang="ca-ES" smtClean="0"/>
              <a:t>20/5/2022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3B40-F146-4CED-B13A-F3DFD84694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90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7279-0A5A-475D-ACA2-402C7C0D1B2F}" type="datetimeFigureOut">
              <a:rPr lang="ca-ES" smtClean="0"/>
              <a:t>20/5/2022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3B40-F146-4CED-B13A-F3DFD84694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5526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7279-0A5A-475D-ACA2-402C7C0D1B2F}" type="datetimeFigureOut">
              <a:rPr lang="ca-ES" smtClean="0"/>
              <a:t>20/5/2022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3B40-F146-4CED-B13A-F3DFD84694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3490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7279-0A5A-475D-ACA2-402C7C0D1B2F}" type="datetimeFigureOut">
              <a:rPr lang="ca-ES" smtClean="0"/>
              <a:t>20/5/2022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3B40-F146-4CED-B13A-F3DFD84694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795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7279-0A5A-475D-ACA2-402C7C0D1B2F}" type="datetimeFigureOut">
              <a:rPr lang="ca-ES" smtClean="0"/>
              <a:t>20/5/2022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3B40-F146-4CED-B13A-F3DFD84694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71599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7279-0A5A-475D-ACA2-402C7C0D1B2F}" type="datetimeFigureOut">
              <a:rPr lang="ca-ES" smtClean="0"/>
              <a:t>20/5/2022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3B40-F146-4CED-B13A-F3DFD84694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4240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con sub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7F9E93-2BB9-C94F-8980-FA2E5674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99" y="1009404"/>
            <a:ext cx="10517301" cy="101662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b="1" i="0">
                <a:solidFill>
                  <a:srgbClr val="253645"/>
                </a:solidFill>
                <a:latin typeface="Clan Offc Pro" panose="020B0504020101020102" pitchFamily="34" charset="77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it-ES" dirty="0"/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73BCBE2A-1683-604F-A188-2D90A0486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499" y="2148542"/>
            <a:ext cx="10515600" cy="3047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Clan Offc Pro" panose="020B0504020101020102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65A829F4-7CAF-FE49-BD30-E3772995829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581835"/>
            <a:ext cx="10515600" cy="3595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ES" dirty="0"/>
          </a:p>
        </p:txBody>
      </p:sp>
    </p:spTree>
    <p:extLst>
      <p:ext uri="{BB962C8B-B14F-4D97-AF65-F5344CB8AC3E}">
        <p14:creationId xmlns:p14="http://schemas.microsoft.com/office/powerpoint/2010/main" val="84491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12192000" cy="907200"/>
          </a:xfrm>
          <a:prstGeom prst="rect">
            <a:avLst/>
          </a:prstGeom>
          <a:solidFill>
            <a:srgbClr val="00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  <p:sp>
        <p:nvSpPr>
          <p:cNvPr id="5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851" y="6387444"/>
            <a:ext cx="73256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3924" y="244419"/>
            <a:ext cx="10515600" cy="520286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0"/>
          </p:nvPr>
        </p:nvSpPr>
        <p:spPr>
          <a:xfrm>
            <a:off x="527053" y="1052513"/>
            <a:ext cx="10945282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93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12192000" cy="907200"/>
          </a:xfrm>
          <a:prstGeom prst="rect">
            <a:avLst/>
          </a:prstGeom>
          <a:solidFill>
            <a:srgbClr val="00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  <p:sp>
        <p:nvSpPr>
          <p:cNvPr id="5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851" y="6387444"/>
            <a:ext cx="73256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3924" y="244419"/>
            <a:ext cx="10515600" cy="520286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527055" y="1052514"/>
            <a:ext cx="11040533" cy="50482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35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 cstate="print"/>
          <a:srcRect b="84375"/>
          <a:stretch>
            <a:fillRect/>
          </a:stretch>
        </p:blipFill>
        <p:spPr bwMode="auto">
          <a:xfrm>
            <a:off x="4" y="1"/>
            <a:ext cx="12192043" cy="908720"/>
          </a:xfrm>
          <a:prstGeom prst="rect">
            <a:avLst/>
          </a:prstGeom>
          <a:solidFill>
            <a:srgbClr val="7AB2DC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851" y="6387444"/>
            <a:ext cx="73256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813924" y="244419"/>
            <a:ext cx="10515600" cy="520286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Marcador de contenido 7"/>
          <p:cNvSpPr>
            <a:spLocks noGrp="1"/>
          </p:cNvSpPr>
          <p:nvPr>
            <p:ph sz="quarter" idx="10"/>
          </p:nvPr>
        </p:nvSpPr>
        <p:spPr>
          <a:xfrm>
            <a:off x="527053" y="1052513"/>
            <a:ext cx="10945282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 cstate="print"/>
          <a:srcRect b="84375"/>
          <a:stretch>
            <a:fillRect/>
          </a:stretch>
        </p:blipFill>
        <p:spPr bwMode="auto">
          <a:xfrm>
            <a:off x="4" y="1"/>
            <a:ext cx="12192043" cy="908720"/>
          </a:xfrm>
          <a:prstGeom prst="rect">
            <a:avLst/>
          </a:prstGeom>
          <a:solidFill>
            <a:srgbClr val="7AB2DC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851" y="6387444"/>
            <a:ext cx="732565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813924" y="244419"/>
            <a:ext cx="10515600" cy="520286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527055" y="1052514"/>
            <a:ext cx="11040533" cy="50482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0106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78F2-7C83-4358-90BE-72917A7B5F69}" type="datetimeFigureOut">
              <a:rPr lang="es-ES" smtClean="0"/>
              <a:t>20/05/2022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8F92-45A0-4ABF-8CCC-C6401FED4A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91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7279-0A5A-475D-ACA2-402C7C0D1B2F}" type="datetimeFigureOut">
              <a:rPr lang="ca-ES" smtClean="0"/>
              <a:t>20/5/2022</a:t>
            </a:fld>
            <a:endParaRPr lang="ca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3B40-F146-4CED-B13A-F3DFD84694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85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7279-0A5A-475D-ACA2-402C7C0D1B2F}" type="datetimeFigureOut">
              <a:rPr lang="ca-ES" smtClean="0"/>
              <a:t>20/5/2022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3B40-F146-4CED-B13A-F3DFD84694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398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7279-0A5A-475D-ACA2-402C7C0D1B2F}" type="datetimeFigureOut">
              <a:rPr lang="ca-ES" smtClean="0"/>
              <a:t>20/5/2022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3B40-F146-4CED-B13A-F3DFD84694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546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0" y="6093297"/>
            <a:ext cx="12192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/>
          </a:p>
        </p:txBody>
      </p:sp>
      <p:pic>
        <p:nvPicPr>
          <p:cNvPr id="3" name="2 Imagen" descr="cadeneta válida ppt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17492" y="5750760"/>
            <a:ext cx="16626460" cy="253056"/>
          </a:xfrm>
          <a:prstGeom prst="rect">
            <a:avLst/>
          </a:prstGeom>
        </p:spPr>
      </p:pic>
      <p:pic>
        <p:nvPicPr>
          <p:cNvPr id="8" name="7 Imagen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59" y="6272867"/>
            <a:ext cx="1928880" cy="380549"/>
          </a:xfrm>
          <a:prstGeom prst="rect">
            <a:avLst/>
          </a:prstGeom>
        </p:spPr>
      </p:pic>
      <p:pic>
        <p:nvPicPr>
          <p:cNvPr id="10" name="9 Imagen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6296615"/>
            <a:ext cx="1766169" cy="361319"/>
          </a:xfrm>
          <a:prstGeom prst="rect">
            <a:avLst/>
          </a:prstGeom>
        </p:spPr>
      </p:pic>
      <p:pic>
        <p:nvPicPr>
          <p:cNvPr id="7" name="8 Imagen">
            <a:extLst>
              <a:ext uri="{FF2B5EF4-FFF2-40B4-BE49-F238E27FC236}">
                <a16:creationId xmlns:a16="http://schemas.microsoft.com/office/drawing/2014/main" id="{89E10CC4-44B9-46C6-95DF-9A78353BC0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21" y="352240"/>
            <a:ext cx="7139557" cy="24004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685817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81" indent="-257181" algn="l" defTabSz="6858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214318" algn="l" defTabSz="68581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5" algn="l" defTabSz="68581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5" algn="l" defTabSz="68581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B2A752D-2F5C-4333-9B12-DD34D2A43F8C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79" y="6408017"/>
            <a:ext cx="9830205" cy="4258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679" r:id="rId3"/>
    <p:sldLayoutId id="2147483717" r:id="rId4"/>
    <p:sldLayoutId id="2147483718" r:id="rId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685817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81" indent="-257181" algn="l" defTabSz="6858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214318" algn="l" defTabSz="68581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5" algn="l" defTabSz="68581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5" algn="l" defTabSz="68581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7279-0A5A-475D-ACA2-402C7C0D1B2F}" type="datetimeFigureOut">
              <a:rPr lang="ca-ES" smtClean="0"/>
              <a:t>20/5/2022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93B40-F146-4CED-B13A-F3DFD8469455}" type="slidenum">
              <a:rPr lang="ca-ES" smtClean="0"/>
              <a:t>‹#›</a:t>
            </a:fld>
            <a:endParaRPr lang="ca-ES"/>
          </a:p>
        </p:txBody>
      </p:sp>
      <p:cxnSp>
        <p:nvCxnSpPr>
          <p:cNvPr id="9" name="Connector recte 8">
            <a:extLst>
              <a:ext uri="{FF2B5EF4-FFF2-40B4-BE49-F238E27FC236}">
                <a16:creationId xmlns:a16="http://schemas.microsoft.com/office/drawing/2014/main" id="{B46C13AA-0440-4096-9755-883B058F4EF3}"/>
              </a:ext>
            </a:extLst>
          </p:cNvPr>
          <p:cNvCxnSpPr>
            <a:cxnSpLocks/>
          </p:cNvCxnSpPr>
          <p:nvPr userDrawn="1"/>
        </p:nvCxnSpPr>
        <p:spPr>
          <a:xfrm flipH="1">
            <a:off x="454610" y="5848401"/>
            <a:ext cx="112827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8" b="29005"/>
          <a:stretch/>
        </p:blipFill>
        <p:spPr>
          <a:xfrm>
            <a:off x="662092" y="118904"/>
            <a:ext cx="2382959" cy="569253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8200" y="5987204"/>
            <a:ext cx="10200006" cy="7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5.jpe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12852C-3662-443D-8863-24CAA50BD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89" t="34756" r="17289" b="34996"/>
          <a:stretch/>
        </p:blipFill>
        <p:spPr>
          <a:xfrm>
            <a:off x="5051383" y="3339734"/>
            <a:ext cx="4967560" cy="1721296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543172-39BA-4CD6-9CEE-F4DCAC3D8AAF}"/>
              </a:ext>
            </a:extLst>
          </p:cNvPr>
          <p:cNvSpPr txBox="1">
            <a:spLocks/>
          </p:cNvSpPr>
          <p:nvPr/>
        </p:nvSpPr>
        <p:spPr>
          <a:xfrm>
            <a:off x="7464153" y="5079817"/>
            <a:ext cx="2747382" cy="431800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Madrid, 19 y 20 de mayo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4F8C3E3-7B55-4145-8595-9D1EDE12D3DE}"/>
              </a:ext>
            </a:extLst>
          </p:cNvPr>
          <p:cNvSpPr txBox="1">
            <a:spLocks/>
          </p:cNvSpPr>
          <p:nvPr/>
        </p:nvSpPr>
        <p:spPr>
          <a:xfrm>
            <a:off x="2221167" y="2780929"/>
            <a:ext cx="7907282" cy="540018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3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Innovación en los Programas de Trabajo de la Red COE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4747E9-596F-40B6-90DE-AA5A8E5CAA02}"/>
              </a:ext>
            </a:extLst>
          </p:cNvPr>
          <p:cNvSpPr txBox="1"/>
          <p:nvPr/>
        </p:nvSpPr>
        <p:spPr>
          <a:xfrm>
            <a:off x="2495601" y="3769839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Sesión Plenaria 8</a:t>
            </a:r>
          </a:p>
        </p:txBody>
      </p:sp>
    </p:spTree>
    <p:extLst>
      <p:ext uri="{BB962C8B-B14F-4D97-AF65-F5344CB8AC3E}">
        <p14:creationId xmlns:p14="http://schemas.microsoft.com/office/powerpoint/2010/main" val="320647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4" y="5689890"/>
            <a:ext cx="11154032" cy="10252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90" y="264640"/>
            <a:ext cx="11325225" cy="990600"/>
          </a:xfrm>
          <a:prstGeom prst="rect">
            <a:avLst/>
          </a:prstGeom>
        </p:spPr>
      </p:pic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1017162" y="1706688"/>
            <a:ext cx="5446747" cy="1498372"/>
          </a:xfrm>
        </p:spPr>
        <p:txBody>
          <a:bodyPr>
            <a:noAutofit/>
          </a:bodyPr>
          <a:lstStyle/>
          <a:p>
            <a:pPr algn="l"/>
            <a:r>
              <a:rPr lang="es-ES" sz="3400" b="1" dirty="0">
                <a:solidFill>
                  <a:srgbClr val="0070C0"/>
                </a:solidFill>
                <a:latin typeface="+mj-lt"/>
              </a:rPr>
              <a:t>Proyecto piloto para personas paradas de larga duración “</a:t>
            </a:r>
            <a:r>
              <a:rPr lang="es-ES" sz="3400" b="1" i="1" dirty="0">
                <a:solidFill>
                  <a:srgbClr val="0070C0"/>
                </a:solidFill>
                <a:latin typeface="+mj-lt"/>
              </a:rPr>
              <a:t>LTU-22”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463909" y="1706688"/>
            <a:ext cx="5208206" cy="434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qué consiste?: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dirty="0">
              <a:solidFill>
                <a:srgbClr val="0070C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Vinculación de la empresa en el diseño del itinerario del PLD.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las competencias que necesitan empresa.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 de apoyo a PLD y a la empresa para la mejor adaptación del PLD al puesto.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Sello de empresa comprometida con la reducción del PLD.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dirty="0">
              <a:solidFill>
                <a:srgbClr val="0070C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b="1" i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proyecto europeo “Región de Murcia Empleo Sostenible LTU” (Long-</a:t>
            </a:r>
            <a:r>
              <a:rPr lang="es-ES" b="1" i="1" dirty="0" err="1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es-ES" b="1" i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i="1" dirty="0" err="1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Unemployment</a:t>
            </a:r>
            <a:r>
              <a:rPr lang="es-ES" b="1" i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i="1" dirty="0">
              <a:solidFill>
                <a:srgbClr val="0070C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6655449" y="2447885"/>
            <a:ext cx="191639" cy="23446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6655450" y="3068519"/>
            <a:ext cx="191639" cy="23446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6655450" y="3684454"/>
            <a:ext cx="191639" cy="23446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6655449" y="4218859"/>
            <a:ext cx="191639" cy="23446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413" y="2671016"/>
            <a:ext cx="2412177" cy="3095685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24592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221" y="2507025"/>
            <a:ext cx="4006902" cy="3182548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081">
            <a:off x="8541501" y="4490036"/>
            <a:ext cx="1053022" cy="10530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84" y="5689890"/>
            <a:ext cx="11154032" cy="10252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90" y="264640"/>
            <a:ext cx="11325225" cy="990600"/>
          </a:xfrm>
          <a:prstGeom prst="rect">
            <a:avLst/>
          </a:prstGeom>
        </p:spPr>
      </p:pic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1017162" y="1706688"/>
            <a:ext cx="5446747" cy="1498372"/>
          </a:xfrm>
        </p:spPr>
        <p:txBody>
          <a:bodyPr>
            <a:noAutofit/>
          </a:bodyPr>
          <a:lstStyle/>
          <a:p>
            <a:pPr algn="l"/>
            <a:r>
              <a:rPr lang="es-ES" sz="3400" b="1" dirty="0">
                <a:solidFill>
                  <a:srgbClr val="0070C0"/>
                </a:solidFill>
                <a:latin typeface="+mj-lt"/>
              </a:rPr>
              <a:t>Piloto para mujeres víctimas de violencia de género </a:t>
            </a:r>
            <a:r>
              <a:rPr lang="es-ES" sz="3400" b="1" i="1" dirty="0">
                <a:solidFill>
                  <a:srgbClr val="0070C0"/>
                </a:solidFill>
                <a:latin typeface="+mj-lt"/>
              </a:rPr>
              <a:t>“Impulsa”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463909" y="1706688"/>
            <a:ext cx="5208206" cy="2858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qué consiste?: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dirty="0">
              <a:solidFill>
                <a:srgbClr val="0070C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Diseño de un sistema de mesas locales de empleabilidad para mujeres víctimas de violencia de género.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dirty="0">
              <a:solidFill>
                <a:srgbClr val="0070C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b="1" i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 fase del protocolo de inserción socio laboral de victimas de violencia de genero, reconocido con el REGIOSTAR 2017 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6655449" y="2447885"/>
            <a:ext cx="191639" cy="23446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26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4" y="5689890"/>
            <a:ext cx="11154032" cy="10252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90" y="264640"/>
            <a:ext cx="11325225" cy="990600"/>
          </a:xfrm>
          <a:prstGeom prst="rect">
            <a:avLst/>
          </a:prstGeom>
        </p:spPr>
      </p:pic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1017162" y="1770748"/>
            <a:ext cx="5446747" cy="1498372"/>
          </a:xfrm>
        </p:spPr>
        <p:txBody>
          <a:bodyPr>
            <a:noAutofit/>
          </a:bodyPr>
          <a:lstStyle/>
          <a:p>
            <a:pPr algn="l"/>
            <a:r>
              <a:rPr lang="es-ES" sz="3400" b="1" dirty="0">
                <a:solidFill>
                  <a:srgbClr val="0070C0"/>
                </a:solidFill>
                <a:latin typeface="+mj-lt"/>
              </a:rPr>
              <a:t>Proyecto Piloto para jóvenes </a:t>
            </a:r>
            <a:r>
              <a:rPr lang="es-ES" sz="3400" b="1" i="1" dirty="0">
                <a:solidFill>
                  <a:srgbClr val="0070C0"/>
                </a:solidFill>
                <a:latin typeface="+mj-lt"/>
              </a:rPr>
              <a:t>“Impulso joven”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463909" y="1770748"/>
            <a:ext cx="5208206" cy="196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qué consiste?: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dirty="0">
              <a:solidFill>
                <a:srgbClr val="0070C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Rastreadores de jóvenes </a:t>
            </a:r>
            <a:r>
              <a:rPr lang="es-ES" i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ninis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Difusión: Jóvenes embajadores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Activación: coaching;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aprendices de calidad. 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6655449" y="2447885"/>
            <a:ext cx="191639" cy="23446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6655449" y="2769186"/>
            <a:ext cx="191639" cy="23446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6655449" y="3087829"/>
            <a:ext cx="191639" cy="23446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6655449" y="3364008"/>
            <a:ext cx="191639" cy="23446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https://media.gettyimages.com/photos/teenagers-using-mobile-phones-picture-id471419234?b=1&amp;k=6&amp;m=471419234&amp;s=612x612&amp;w=0&amp;h=t7MVKbE0Eyihvt554jg54ed6UZFvVQqi5aYQwtW8JQ0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51" y="2565116"/>
            <a:ext cx="4509655" cy="3006437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43137"/>
              </a:srgbClr>
            </a:outerShdw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7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48" y="2001486"/>
            <a:ext cx="4482082" cy="42010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84" y="5689890"/>
            <a:ext cx="11154032" cy="102527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8062" y="1383955"/>
            <a:ext cx="9546525" cy="904953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Línea 3.- </a:t>
            </a:r>
            <a:r>
              <a:rPr lang="es-E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Formación permanente del personal del SEF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90" y="264640"/>
            <a:ext cx="11325225" cy="990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8062" y="2656957"/>
            <a:ext cx="5550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Detección de necesidades formativas y competenciales del personal del SEF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377">
            <a:off x="6764997" y="3437515"/>
            <a:ext cx="1876399" cy="1328984"/>
          </a:xfrm>
          <a:prstGeom prst="rect">
            <a:avLst/>
          </a:prstGeom>
          <a:effectLst>
            <a:outerShdw blurRad="88900" dist="63500" dir="6000000" algn="ctr" rotWithShape="0">
              <a:srgbClr val="000000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0233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4" y="5689890"/>
            <a:ext cx="11154032" cy="102527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8062" y="1383955"/>
            <a:ext cx="9546525" cy="904953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Línea 4.- </a:t>
            </a:r>
            <a:r>
              <a:rPr lang="es-E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Fomento del emprendimiento y autoempleo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90" y="264640"/>
            <a:ext cx="11325225" cy="990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8063" y="2656957"/>
            <a:ext cx="48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Diseño y seguimiento de una estrategia de comunicación e interlocución con entidades representativas del emprendimiento y autoempleo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466" y="2288908"/>
            <a:ext cx="3851278" cy="294667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550677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4" y="5689890"/>
            <a:ext cx="11154032" cy="102527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8062" y="1383955"/>
            <a:ext cx="9546525" cy="904953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Línea 5.- </a:t>
            </a:r>
            <a:r>
              <a:rPr lang="es-E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Espacios compartidos de conocimiento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90" y="264640"/>
            <a:ext cx="11325225" cy="990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8062" y="2656957"/>
            <a:ext cx="55504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Córner </a:t>
            </a:r>
            <a:r>
              <a:rPr lang="es-ES" sz="2000" dirty="0" err="1">
                <a:solidFill>
                  <a:srgbClr val="0070C0"/>
                </a:solidFill>
                <a:latin typeface="+mj-lt"/>
              </a:rPr>
              <a:t>Eures</a:t>
            </a:r>
            <a:endParaRPr lang="es-ES" sz="2000" dirty="0">
              <a:solidFill>
                <a:srgbClr val="0070C0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Eventos públicos</a:t>
            </a:r>
          </a:p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Equipos multidisciplinares PLD</a:t>
            </a:r>
          </a:p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Cátedra CRNQ-UPCT</a:t>
            </a:r>
          </a:p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Convenio UMU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324" y="2139824"/>
            <a:ext cx="4489302" cy="3416916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408062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arca de la Universidad Politécnica de Cartag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03" y="4447474"/>
            <a:ext cx="1557497" cy="10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84" y="5689890"/>
            <a:ext cx="11154032" cy="10252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90" y="264640"/>
            <a:ext cx="11325225" cy="990600"/>
          </a:xfrm>
          <a:prstGeom prst="rect">
            <a:avLst/>
          </a:prstGeom>
        </p:spPr>
      </p:pic>
      <p:sp>
        <p:nvSpPr>
          <p:cNvPr id="9" name="Subtítulo 3"/>
          <p:cNvSpPr>
            <a:spLocks noGrp="1"/>
          </p:cNvSpPr>
          <p:nvPr>
            <p:ph type="subTitle" idx="1"/>
          </p:nvPr>
        </p:nvSpPr>
        <p:spPr>
          <a:xfrm>
            <a:off x="1017162" y="1706688"/>
            <a:ext cx="5446747" cy="1498372"/>
          </a:xfrm>
        </p:spPr>
        <p:txBody>
          <a:bodyPr>
            <a:noAutofit/>
          </a:bodyPr>
          <a:lstStyle/>
          <a:p>
            <a:pPr algn="l"/>
            <a:r>
              <a:rPr lang="es-ES" sz="3400" b="1" dirty="0">
                <a:solidFill>
                  <a:srgbClr val="0070C0"/>
                </a:solidFill>
                <a:latin typeface="+mj-lt"/>
              </a:rPr>
              <a:t>Cátedra Centro de Referencia Nacional de Química – Universidad Politécnica de Cartagena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463909" y="1706688"/>
            <a:ext cx="5208206" cy="196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dirty="0">
              <a:solidFill>
                <a:srgbClr val="0070C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Facilitar los </a:t>
            </a:r>
            <a:r>
              <a:rPr lang="es-ES" i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spin-off</a:t>
            </a: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puedan surgir de la UPCT para el impulso de la zona industrial, tecnológica y científica de Cartagena.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dirty="0">
              <a:solidFill>
                <a:srgbClr val="0070C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6655449" y="2447885"/>
            <a:ext cx="191639" cy="23446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3" descr="CRNQ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3" y="3782047"/>
            <a:ext cx="2970799" cy="66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s://pbs.twimg.com/profile_images/1329164695648002051/p7J4cvtM_400x4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05" y="3367940"/>
            <a:ext cx="2321949" cy="23219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84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4" y="5689890"/>
            <a:ext cx="11154032" cy="10252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90" y="264640"/>
            <a:ext cx="11325225" cy="990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50" y="2227582"/>
            <a:ext cx="3162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266" y="4101738"/>
            <a:ext cx="11277601" cy="214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Contexto sobre la definición e implementación impulsada por el SOC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Presentación de la SG de Políticas Activas de Empleo – Mayo del 2022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932" y="2206263"/>
            <a:ext cx="68103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4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1"/>
          <p:cNvGrpSpPr/>
          <p:nvPr/>
        </p:nvGrpSpPr>
        <p:grpSpPr>
          <a:xfrm>
            <a:off x="435638" y="1120130"/>
            <a:ext cx="4536504" cy="164112"/>
            <a:chOff x="723900" y="3175001"/>
            <a:chExt cx="7583488" cy="373063"/>
          </a:xfrm>
          <a:solidFill>
            <a:srgbClr val="69B845"/>
          </a:solidFill>
        </p:grpSpPr>
        <p:sp>
          <p:nvSpPr>
            <p:cNvPr id="15" name="Freeform 62"/>
            <p:cNvSpPr>
              <a:spLocks/>
            </p:cNvSpPr>
            <p:nvPr/>
          </p:nvSpPr>
          <p:spPr bwMode="auto">
            <a:xfrm>
              <a:off x="858838" y="3502026"/>
              <a:ext cx="101600" cy="11113"/>
            </a:xfrm>
            <a:custGeom>
              <a:avLst/>
              <a:gdLst>
                <a:gd name="T0" fmla="*/ 0 w 9"/>
                <a:gd name="T1" fmla="*/ 0 h 1"/>
                <a:gd name="T2" fmla="*/ 9 w 9"/>
                <a:gd name="T3" fmla="*/ 1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cubicBezTo>
                    <a:pt x="2" y="1"/>
                    <a:pt x="5" y="1"/>
                    <a:pt x="9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960438" y="3513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Freeform 64"/>
            <p:cNvSpPr>
              <a:spLocks/>
            </p:cNvSpPr>
            <p:nvPr/>
          </p:nvSpPr>
          <p:spPr bwMode="auto">
            <a:xfrm>
              <a:off x="8239125" y="3186113"/>
              <a:ext cx="34925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reeform 65"/>
            <p:cNvSpPr>
              <a:spLocks/>
            </p:cNvSpPr>
            <p:nvPr/>
          </p:nvSpPr>
          <p:spPr bwMode="auto">
            <a:xfrm>
              <a:off x="723900" y="3175001"/>
              <a:ext cx="7583488" cy="373063"/>
            </a:xfrm>
            <a:custGeom>
              <a:avLst/>
              <a:gdLst>
                <a:gd name="T0" fmla="*/ 183 w 673"/>
                <a:gd name="T1" fmla="*/ 31 h 33"/>
                <a:gd name="T2" fmla="*/ 208 w 673"/>
                <a:gd name="T3" fmla="*/ 31 h 33"/>
                <a:gd name="T4" fmla="*/ 217 w 673"/>
                <a:gd name="T5" fmla="*/ 32 h 33"/>
                <a:gd name="T6" fmla="*/ 221 w 673"/>
                <a:gd name="T7" fmla="*/ 31 h 33"/>
                <a:gd name="T8" fmla="*/ 315 w 673"/>
                <a:gd name="T9" fmla="*/ 32 h 33"/>
                <a:gd name="T10" fmla="*/ 314 w 673"/>
                <a:gd name="T11" fmla="*/ 31 h 33"/>
                <a:gd name="T12" fmla="*/ 326 w 673"/>
                <a:gd name="T13" fmla="*/ 32 h 33"/>
                <a:gd name="T14" fmla="*/ 347 w 673"/>
                <a:gd name="T15" fmla="*/ 32 h 33"/>
                <a:gd name="T16" fmla="*/ 365 w 673"/>
                <a:gd name="T17" fmla="*/ 30 h 33"/>
                <a:gd name="T18" fmla="*/ 379 w 673"/>
                <a:gd name="T19" fmla="*/ 30 h 33"/>
                <a:gd name="T20" fmla="*/ 388 w 673"/>
                <a:gd name="T21" fmla="*/ 31 h 33"/>
                <a:gd name="T22" fmla="*/ 402 w 673"/>
                <a:gd name="T23" fmla="*/ 30 h 33"/>
                <a:gd name="T24" fmla="*/ 409 w 673"/>
                <a:gd name="T25" fmla="*/ 31 h 33"/>
                <a:gd name="T26" fmla="*/ 422 w 673"/>
                <a:gd name="T27" fmla="*/ 30 h 33"/>
                <a:gd name="T28" fmla="*/ 474 w 673"/>
                <a:gd name="T29" fmla="*/ 27 h 33"/>
                <a:gd name="T30" fmla="*/ 477 w 673"/>
                <a:gd name="T31" fmla="*/ 26 h 33"/>
                <a:gd name="T32" fmla="*/ 567 w 673"/>
                <a:gd name="T33" fmla="*/ 28 h 33"/>
                <a:gd name="T34" fmla="*/ 575 w 673"/>
                <a:gd name="T35" fmla="*/ 29 h 33"/>
                <a:gd name="T36" fmla="*/ 578 w 673"/>
                <a:gd name="T37" fmla="*/ 29 h 33"/>
                <a:gd name="T38" fmla="*/ 582 w 673"/>
                <a:gd name="T39" fmla="*/ 27 h 33"/>
                <a:gd name="T40" fmla="*/ 592 w 673"/>
                <a:gd name="T41" fmla="*/ 27 h 33"/>
                <a:gd name="T42" fmla="*/ 620 w 673"/>
                <a:gd name="T43" fmla="*/ 28 h 33"/>
                <a:gd name="T44" fmla="*/ 628 w 673"/>
                <a:gd name="T45" fmla="*/ 27 h 33"/>
                <a:gd name="T46" fmla="*/ 668 w 673"/>
                <a:gd name="T47" fmla="*/ 2 h 33"/>
                <a:gd name="T48" fmla="*/ 666 w 673"/>
                <a:gd name="T49" fmla="*/ 2 h 33"/>
                <a:gd name="T50" fmla="*/ 659 w 673"/>
                <a:gd name="T51" fmla="*/ 2 h 33"/>
                <a:gd name="T52" fmla="*/ 658 w 673"/>
                <a:gd name="T53" fmla="*/ 2 h 33"/>
                <a:gd name="T54" fmla="*/ 644 w 673"/>
                <a:gd name="T55" fmla="*/ 1 h 33"/>
                <a:gd name="T56" fmla="*/ 624 w 673"/>
                <a:gd name="T57" fmla="*/ 1 h 33"/>
                <a:gd name="T58" fmla="*/ 612 w 673"/>
                <a:gd name="T59" fmla="*/ 1 h 33"/>
                <a:gd name="T60" fmla="*/ 598 w 673"/>
                <a:gd name="T61" fmla="*/ 1 h 33"/>
                <a:gd name="T62" fmla="*/ 479 w 673"/>
                <a:gd name="T63" fmla="*/ 2 h 33"/>
                <a:gd name="T64" fmla="*/ 358 w 673"/>
                <a:gd name="T65" fmla="*/ 3 h 33"/>
                <a:gd name="T66" fmla="*/ 341 w 673"/>
                <a:gd name="T67" fmla="*/ 4 h 33"/>
                <a:gd name="T68" fmla="*/ 224 w 673"/>
                <a:gd name="T69" fmla="*/ 4 h 33"/>
                <a:gd name="T70" fmla="*/ 198 w 673"/>
                <a:gd name="T71" fmla="*/ 4 h 33"/>
                <a:gd name="T72" fmla="*/ 130 w 673"/>
                <a:gd name="T73" fmla="*/ 4 h 33"/>
                <a:gd name="T74" fmla="*/ 106 w 673"/>
                <a:gd name="T75" fmla="*/ 5 h 33"/>
                <a:gd name="T76" fmla="*/ 84 w 673"/>
                <a:gd name="T77" fmla="*/ 6 h 33"/>
                <a:gd name="T78" fmla="*/ 63 w 673"/>
                <a:gd name="T79" fmla="*/ 6 h 33"/>
                <a:gd name="T80" fmla="*/ 15 w 673"/>
                <a:gd name="T81" fmla="*/ 4 h 33"/>
                <a:gd name="T82" fmla="*/ 18 w 673"/>
                <a:gd name="T83" fmla="*/ 29 h 33"/>
                <a:gd name="T84" fmla="*/ 21 w 673"/>
                <a:gd name="T85" fmla="*/ 29 h 33"/>
                <a:gd name="T86" fmla="*/ 21 w 673"/>
                <a:gd name="T87" fmla="*/ 29 h 33"/>
                <a:gd name="T88" fmla="*/ 26 w 673"/>
                <a:gd name="T89" fmla="*/ 30 h 33"/>
                <a:gd name="T90" fmla="*/ 32 w 673"/>
                <a:gd name="T91" fmla="*/ 30 h 33"/>
                <a:gd name="T92" fmla="*/ 117 w 673"/>
                <a:gd name="T93" fmla="*/ 32 h 33"/>
                <a:gd name="T94" fmla="*/ 138 w 673"/>
                <a:gd name="T95" fmla="*/ 32 h 33"/>
                <a:gd name="T96" fmla="*/ 161 w 673"/>
                <a:gd name="T97" fmla="*/ 32 h 33"/>
                <a:gd name="T98" fmla="*/ 183 w 673"/>
                <a:gd name="T9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3" h="33">
                  <a:moveTo>
                    <a:pt x="183" y="32"/>
                  </a:moveTo>
                  <a:cubicBezTo>
                    <a:pt x="183" y="31"/>
                    <a:pt x="183" y="31"/>
                    <a:pt x="183" y="31"/>
                  </a:cubicBezTo>
                  <a:cubicBezTo>
                    <a:pt x="191" y="31"/>
                    <a:pt x="186" y="32"/>
                    <a:pt x="193" y="32"/>
                  </a:cubicBezTo>
                  <a:cubicBezTo>
                    <a:pt x="196" y="30"/>
                    <a:pt x="205" y="32"/>
                    <a:pt x="208" y="31"/>
                  </a:cubicBezTo>
                  <a:cubicBezTo>
                    <a:pt x="208" y="31"/>
                    <a:pt x="211" y="31"/>
                    <a:pt x="211" y="32"/>
                  </a:cubicBezTo>
                  <a:cubicBezTo>
                    <a:pt x="212" y="31"/>
                    <a:pt x="215" y="32"/>
                    <a:pt x="217" y="32"/>
                  </a:cubicBezTo>
                  <a:cubicBezTo>
                    <a:pt x="218" y="31"/>
                    <a:pt x="216" y="31"/>
                    <a:pt x="216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3" y="31"/>
                    <a:pt x="223" y="31"/>
                    <a:pt x="221" y="32"/>
                  </a:cubicBezTo>
                  <a:cubicBezTo>
                    <a:pt x="235" y="32"/>
                    <a:pt x="300" y="33"/>
                    <a:pt x="315" y="32"/>
                  </a:cubicBezTo>
                  <a:cubicBezTo>
                    <a:pt x="313" y="32"/>
                    <a:pt x="308" y="32"/>
                    <a:pt x="307" y="31"/>
                  </a:cubicBezTo>
                  <a:cubicBezTo>
                    <a:pt x="310" y="31"/>
                    <a:pt x="312" y="31"/>
                    <a:pt x="314" y="31"/>
                  </a:cubicBezTo>
                  <a:cubicBezTo>
                    <a:pt x="315" y="32"/>
                    <a:pt x="322" y="31"/>
                    <a:pt x="325" y="32"/>
                  </a:cubicBezTo>
                  <a:cubicBezTo>
                    <a:pt x="326" y="32"/>
                    <a:pt x="326" y="32"/>
                    <a:pt x="326" y="32"/>
                  </a:cubicBezTo>
                  <a:cubicBezTo>
                    <a:pt x="328" y="32"/>
                    <a:pt x="328" y="32"/>
                    <a:pt x="328" y="32"/>
                  </a:cubicBezTo>
                  <a:cubicBezTo>
                    <a:pt x="345" y="31"/>
                    <a:pt x="332" y="32"/>
                    <a:pt x="347" y="32"/>
                  </a:cubicBezTo>
                  <a:cubicBezTo>
                    <a:pt x="356" y="32"/>
                    <a:pt x="360" y="31"/>
                    <a:pt x="365" y="31"/>
                  </a:cubicBezTo>
                  <a:cubicBezTo>
                    <a:pt x="364" y="31"/>
                    <a:pt x="362" y="31"/>
                    <a:pt x="365" y="30"/>
                  </a:cubicBezTo>
                  <a:cubicBezTo>
                    <a:pt x="365" y="31"/>
                    <a:pt x="371" y="30"/>
                    <a:pt x="372" y="31"/>
                  </a:cubicBezTo>
                  <a:cubicBezTo>
                    <a:pt x="374" y="31"/>
                    <a:pt x="381" y="31"/>
                    <a:pt x="379" y="30"/>
                  </a:cubicBezTo>
                  <a:cubicBezTo>
                    <a:pt x="380" y="30"/>
                    <a:pt x="386" y="30"/>
                    <a:pt x="383" y="31"/>
                  </a:cubicBezTo>
                  <a:cubicBezTo>
                    <a:pt x="385" y="31"/>
                    <a:pt x="387" y="31"/>
                    <a:pt x="388" y="31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93" y="30"/>
                    <a:pt x="397" y="31"/>
                    <a:pt x="402" y="30"/>
                  </a:cubicBezTo>
                  <a:cubicBezTo>
                    <a:pt x="399" y="30"/>
                    <a:pt x="399" y="30"/>
                    <a:pt x="399" y="30"/>
                  </a:cubicBezTo>
                  <a:cubicBezTo>
                    <a:pt x="403" y="30"/>
                    <a:pt x="407" y="30"/>
                    <a:pt x="409" y="31"/>
                  </a:cubicBezTo>
                  <a:cubicBezTo>
                    <a:pt x="404" y="31"/>
                    <a:pt x="404" y="31"/>
                    <a:pt x="404" y="31"/>
                  </a:cubicBezTo>
                  <a:cubicBezTo>
                    <a:pt x="411" y="31"/>
                    <a:pt x="416" y="31"/>
                    <a:pt x="422" y="30"/>
                  </a:cubicBezTo>
                  <a:cubicBezTo>
                    <a:pt x="420" y="30"/>
                    <a:pt x="420" y="30"/>
                    <a:pt x="420" y="30"/>
                  </a:cubicBezTo>
                  <a:cubicBezTo>
                    <a:pt x="427" y="29"/>
                    <a:pt x="467" y="28"/>
                    <a:pt x="474" y="27"/>
                  </a:cubicBezTo>
                  <a:cubicBezTo>
                    <a:pt x="471" y="27"/>
                    <a:pt x="471" y="27"/>
                    <a:pt x="471" y="27"/>
                  </a:cubicBezTo>
                  <a:cubicBezTo>
                    <a:pt x="477" y="26"/>
                    <a:pt x="477" y="26"/>
                    <a:pt x="477" y="26"/>
                  </a:cubicBezTo>
                  <a:cubicBezTo>
                    <a:pt x="477" y="26"/>
                    <a:pt x="474" y="28"/>
                    <a:pt x="474" y="28"/>
                  </a:cubicBezTo>
                  <a:cubicBezTo>
                    <a:pt x="487" y="28"/>
                    <a:pt x="555" y="27"/>
                    <a:pt x="567" y="28"/>
                  </a:cubicBezTo>
                  <a:cubicBezTo>
                    <a:pt x="571" y="28"/>
                    <a:pt x="568" y="29"/>
                    <a:pt x="567" y="29"/>
                  </a:cubicBezTo>
                  <a:cubicBezTo>
                    <a:pt x="573" y="29"/>
                    <a:pt x="570" y="28"/>
                    <a:pt x="575" y="29"/>
                  </a:cubicBezTo>
                  <a:cubicBezTo>
                    <a:pt x="576" y="29"/>
                    <a:pt x="575" y="29"/>
                    <a:pt x="574" y="29"/>
                  </a:cubicBezTo>
                  <a:cubicBezTo>
                    <a:pt x="576" y="29"/>
                    <a:pt x="578" y="29"/>
                    <a:pt x="578" y="29"/>
                  </a:cubicBezTo>
                  <a:cubicBezTo>
                    <a:pt x="576" y="29"/>
                    <a:pt x="577" y="28"/>
                    <a:pt x="576" y="27"/>
                  </a:cubicBezTo>
                  <a:cubicBezTo>
                    <a:pt x="582" y="27"/>
                    <a:pt x="582" y="27"/>
                    <a:pt x="582" y="27"/>
                  </a:cubicBezTo>
                  <a:cubicBezTo>
                    <a:pt x="582" y="28"/>
                    <a:pt x="582" y="28"/>
                    <a:pt x="582" y="28"/>
                  </a:cubicBezTo>
                  <a:cubicBezTo>
                    <a:pt x="583" y="28"/>
                    <a:pt x="585" y="26"/>
                    <a:pt x="592" y="27"/>
                  </a:cubicBezTo>
                  <a:cubicBezTo>
                    <a:pt x="603" y="27"/>
                    <a:pt x="614" y="27"/>
                    <a:pt x="625" y="27"/>
                  </a:cubicBezTo>
                  <a:cubicBezTo>
                    <a:pt x="625" y="27"/>
                    <a:pt x="622" y="27"/>
                    <a:pt x="620" y="28"/>
                  </a:cubicBezTo>
                  <a:cubicBezTo>
                    <a:pt x="622" y="28"/>
                    <a:pt x="624" y="27"/>
                    <a:pt x="625" y="28"/>
                  </a:cubicBezTo>
                  <a:cubicBezTo>
                    <a:pt x="623" y="27"/>
                    <a:pt x="630" y="27"/>
                    <a:pt x="628" y="27"/>
                  </a:cubicBezTo>
                  <a:cubicBezTo>
                    <a:pt x="636" y="26"/>
                    <a:pt x="646" y="27"/>
                    <a:pt x="653" y="26"/>
                  </a:cubicBezTo>
                  <a:cubicBezTo>
                    <a:pt x="653" y="25"/>
                    <a:pt x="668" y="4"/>
                    <a:pt x="668" y="2"/>
                  </a:cubicBezTo>
                  <a:cubicBezTo>
                    <a:pt x="670" y="2"/>
                    <a:pt x="672" y="2"/>
                    <a:pt x="673" y="2"/>
                  </a:cubicBezTo>
                  <a:cubicBezTo>
                    <a:pt x="672" y="2"/>
                    <a:pt x="668" y="2"/>
                    <a:pt x="666" y="2"/>
                  </a:cubicBezTo>
                  <a:cubicBezTo>
                    <a:pt x="665" y="3"/>
                    <a:pt x="665" y="3"/>
                    <a:pt x="665" y="3"/>
                  </a:cubicBezTo>
                  <a:cubicBezTo>
                    <a:pt x="660" y="3"/>
                    <a:pt x="664" y="2"/>
                    <a:pt x="659" y="2"/>
                  </a:cubicBezTo>
                  <a:cubicBezTo>
                    <a:pt x="659" y="2"/>
                    <a:pt x="663" y="1"/>
                    <a:pt x="667" y="1"/>
                  </a:cubicBezTo>
                  <a:cubicBezTo>
                    <a:pt x="664" y="1"/>
                    <a:pt x="660" y="1"/>
                    <a:pt x="658" y="2"/>
                  </a:cubicBezTo>
                  <a:cubicBezTo>
                    <a:pt x="655" y="1"/>
                    <a:pt x="659" y="1"/>
                    <a:pt x="655" y="0"/>
                  </a:cubicBezTo>
                  <a:cubicBezTo>
                    <a:pt x="652" y="1"/>
                    <a:pt x="648" y="1"/>
                    <a:pt x="644" y="1"/>
                  </a:cubicBezTo>
                  <a:cubicBezTo>
                    <a:pt x="644" y="1"/>
                    <a:pt x="644" y="1"/>
                    <a:pt x="644" y="1"/>
                  </a:cubicBezTo>
                  <a:cubicBezTo>
                    <a:pt x="636" y="0"/>
                    <a:pt x="632" y="2"/>
                    <a:pt x="624" y="1"/>
                  </a:cubicBezTo>
                  <a:cubicBezTo>
                    <a:pt x="625" y="1"/>
                    <a:pt x="625" y="1"/>
                    <a:pt x="625" y="1"/>
                  </a:cubicBezTo>
                  <a:cubicBezTo>
                    <a:pt x="622" y="1"/>
                    <a:pt x="617" y="1"/>
                    <a:pt x="612" y="1"/>
                  </a:cubicBezTo>
                  <a:cubicBezTo>
                    <a:pt x="613" y="1"/>
                    <a:pt x="615" y="1"/>
                    <a:pt x="612" y="1"/>
                  </a:cubicBezTo>
                  <a:cubicBezTo>
                    <a:pt x="606" y="1"/>
                    <a:pt x="602" y="1"/>
                    <a:pt x="598" y="1"/>
                  </a:cubicBezTo>
                  <a:cubicBezTo>
                    <a:pt x="594" y="1"/>
                    <a:pt x="594" y="1"/>
                    <a:pt x="594" y="1"/>
                  </a:cubicBezTo>
                  <a:cubicBezTo>
                    <a:pt x="575" y="1"/>
                    <a:pt x="498" y="2"/>
                    <a:pt x="479" y="2"/>
                  </a:cubicBezTo>
                  <a:cubicBezTo>
                    <a:pt x="479" y="2"/>
                    <a:pt x="479" y="2"/>
                    <a:pt x="479" y="2"/>
                  </a:cubicBezTo>
                  <a:cubicBezTo>
                    <a:pt x="450" y="3"/>
                    <a:pt x="388" y="3"/>
                    <a:pt x="358" y="3"/>
                  </a:cubicBezTo>
                  <a:cubicBezTo>
                    <a:pt x="353" y="3"/>
                    <a:pt x="346" y="3"/>
                    <a:pt x="341" y="3"/>
                  </a:cubicBezTo>
                  <a:cubicBezTo>
                    <a:pt x="344" y="3"/>
                    <a:pt x="343" y="4"/>
                    <a:pt x="341" y="4"/>
                  </a:cubicBezTo>
                  <a:cubicBezTo>
                    <a:pt x="326" y="3"/>
                    <a:pt x="340" y="4"/>
                    <a:pt x="325" y="4"/>
                  </a:cubicBezTo>
                  <a:cubicBezTo>
                    <a:pt x="307" y="5"/>
                    <a:pt x="240" y="4"/>
                    <a:pt x="224" y="4"/>
                  </a:cubicBezTo>
                  <a:cubicBezTo>
                    <a:pt x="216" y="5"/>
                    <a:pt x="205" y="4"/>
                    <a:pt x="197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89" y="5"/>
                    <a:pt x="139" y="4"/>
                    <a:pt x="129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1" y="5"/>
                    <a:pt x="123" y="4"/>
                    <a:pt x="115" y="3"/>
                  </a:cubicBezTo>
                  <a:cubicBezTo>
                    <a:pt x="116" y="4"/>
                    <a:pt x="109" y="5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1" y="5"/>
                    <a:pt x="91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78" y="6"/>
                    <a:pt x="67" y="6"/>
                    <a:pt x="63" y="6"/>
                  </a:cubicBezTo>
                  <a:cubicBezTo>
                    <a:pt x="53" y="6"/>
                    <a:pt x="37" y="5"/>
                    <a:pt x="24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0" y="24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5" y="30"/>
                    <a:pt x="27" y="29"/>
                    <a:pt x="27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5" y="30"/>
                    <a:pt x="22" y="30"/>
                    <a:pt x="21" y="30"/>
                  </a:cubicBezTo>
                  <a:cubicBezTo>
                    <a:pt x="22" y="30"/>
                    <a:pt x="24" y="30"/>
                    <a:pt x="26" y="30"/>
                  </a:cubicBezTo>
                  <a:cubicBezTo>
                    <a:pt x="26" y="30"/>
                    <a:pt x="25" y="30"/>
                    <a:pt x="24" y="30"/>
                  </a:cubicBezTo>
                  <a:cubicBezTo>
                    <a:pt x="27" y="30"/>
                    <a:pt x="30" y="29"/>
                    <a:pt x="32" y="30"/>
                  </a:cubicBezTo>
                  <a:cubicBezTo>
                    <a:pt x="37" y="30"/>
                    <a:pt x="33" y="31"/>
                    <a:pt x="38" y="31"/>
                  </a:cubicBezTo>
                  <a:cubicBezTo>
                    <a:pt x="64" y="31"/>
                    <a:pt x="90" y="32"/>
                    <a:pt x="117" y="32"/>
                  </a:cubicBezTo>
                  <a:cubicBezTo>
                    <a:pt x="117" y="32"/>
                    <a:pt x="117" y="32"/>
                    <a:pt x="116" y="32"/>
                  </a:cubicBezTo>
                  <a:cubicBezTo>
                    <a:pt x="124" y="32"/>
                    <a:pt x="131" y="32"/>
                    <a:pt x="138" y="32"/>
                  </a:cubicBezTo>
                  <a:cubicBezTo>
                    <a:pt x="140" y="32"/>
                    <a:pt x="141" y="32"/>
                    <a:pt x="142" y="32"/>
                  </a:cubicBezTo>
                  <a:cubicBezTo>
                    <a:pt x="141" y="32"/>
                    <a:pt x="151" y="32"/>
                    <a:pt x="161" y="32"/>
                  </a:cubicBezTo>
                  <a:cubicBezTo>
                    <a:pt x="167" y="32"/>
                    <a:pt x="172" y="32"/>
                    <a:pt x="176" y="32"/>
                  </a:cubicBezTo>
                  <a:cubicBezTo>
                    <a:pt x="180" y="32"/>
                    <a:pt x="183" y="32"/>
                    <a:pt x="18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" name="Title 3"/>
          <p:cNvSpPr txBox="1">
            <a:spLocks/>
          </p:cNvSpPr>
          <p:nvPr/>
        </p:nvSpPr>
        <p:spPr>
          <a:xfrm>
            <a:off x="516359" y="899189"/>
            <a:ext cx="8870889" cy="334092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6" rtl="0" eaLnBrk="1" latinLnBrk="0" hangingPunct="1">
              <a:spcBef>
                <a:spcPct val="0"/>
              </a:spcBef>
              <a:buNone/>
              <a:defRPr lang="ca-ES" sz="2000" b="1" kern="1200" noProof="0" dirty="0">
                <a:solidFill>
                  <a:schemeClr val="tx1"/>
                </a:solidFill>
                <a:latin typeface="Chronicle Display Black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Modelo conceptual del Centro</a:t>
            </a: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285790" y="1572773"/>
            <a:ext cx="11167071" cy="50405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integración de las funciones y marco de actuación definido para la Red COE en el SOC, y en el conjunto del sistema de empleo de Catalunya, ha necesitado de una definición estratégica del centro y de un sistema de recursos y trabajo que han configurado la actual programación de actividades.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83BB0E-AEB5-4D92-BE94-09597194DBDD}"/>
              </a:ext>
            </a:extLst>
          </p:cNvPr>
          <p:cNvSpPr/>
          <p:nvPr/>
        </p:nvSpPr>
        <p:spPr bwMode="gray">
          <a:xfrm>
            <a:off x="9573193" y="3483436"/>
            <a:ext cx="1617917" cy="2126975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723301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Servei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Públic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d’Ocupació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de Catalunya</a:t>
            </a:r>
          </a:p>
          <a:p>
            <a:pPr marL="0" marR="0" lvl="0" indent="0" algn="ctr" defTabSz="723301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marL="0" marR="0" lvl="0" indent="0" algn="ctr" defTabSz="723301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Sistema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d’Ocupació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de Catalunya</a:t>
            </a:r>
          </a:p>
        </p:txBody>
      </p:sp>
      <p:grpSp>
        <p:nvGrpSpPr>
          <p:cNvPr id="46" name="Agrupa 45"/>
          <p:cNvGrpSpPr/>
          <p:nvPr/>
        </p:nvGrpSpPr>
        <p:grpSpPr>
          <a:xfrm>
            <a:off x="2796954" y="3437876"/>
            <a:ext cx="6606434" cy="2126975"/>
            <a:chOff x="2544418" y="2604052"/>
            <a:chExt cx="6606434" cy="212697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196603-96AA-4E48-980B-82DE7EBCD730}"/>
                </a:ext>
              </a:extLst>
            </p:cNvPr>
            <p:cNvSpPr/>
            <p:nvPr/>
          </p:nvSpPr>
          <p:spPr>
            <a:xfrm>
              <a:off x="2544418" y="2604052"/>
              <a:ext cx="6606434" cy="2126975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txBody>
            <a:bodyPr lIns="77712" tIns="116567" rIns="77712" bIns="360000" rtlCol="0" anchor="ctr">
              <a:noAutofit/>
            </a:bodyPr>
            <a:lstStyle/>
            <a:p>
              <a:pPr marL="0" marR="0" lvl="0" indent="0" algn="ctr" defTabSz="895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25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9CEC2BA-6B1F-4666-A475-FF73DE170FB2}"/>
                </a:ext>
              </a:extLst>
            </p:cNvPr>
            <p:cNvSpPr/>
            <p:nvPr/>
          </p:nvSpPr>
          <p:spPr bwMode="gray">
            <a:xfrm>
              <a:off x="2756984" y="3461380"/>
              <a:ext cx="4372686" cy="415562"/>
            </a:xfrm>
            <a:prstGeom prst="rect">
              <a:avLst/>
            </a:prstGeom>
            <a:solidFill>
              <a:srgbClr val="3C8A2E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723301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/>
                  <a:ea typeface="Open Sans" panose="020B0606030504020204" pitchFamily="34" charset="0"/>
                  <a:cs typeface="Open Sans" panose="020B0606030504020204" pitchFamily="34" charset="0"/>
                </a:rPr>
                <a:t>Plan Operativo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2149BB9-98F7-4BEC-842C-99E8EBA66EBB}"/>
                </a:ext>
              </a:extLst>
            </p:cNvPr>
            <p:cNvSpPr/>
            <p:nvPr/>
          </p:nvSpPr>
          <p:spPr bwMode="gray">
            <a:xfrm>
              <a:off x="2756984" y="4098733"/>
              <a:ext cx="4372686" cy="415562"/>
            </a:xfrm>
            <a:prstGeom prst="rect">
              <a:avLst/>
            </a:prstGeom>
            <a:solidFill>
              <a:sysClr val="window" lastClr="FFFFFF"/>
            </a:solidFill>
            <a:ln w="1905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723301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latin typeface="Open Sans" panose="020B0606030504020204"/>
                  <a:ea typeface="Open Sans" panose="020B0606030504020204" pitchFamily="34" charset="0"/>
                  <a:cs typeface="Open Sans" panose="020B0606030504020204" pitchFamily="34" charset="0"/>
                </a:rPr>
                <a:t>Programación Anual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1A894A-5A2F-4C2E-AFC0-A89353DDDE1C}"/>
                </a:ext>
              </a:extLst>
            </p:cNvPr>
            <p:cNvSpPr/>
            <p:nvPr/>
          </p:nvSpPr>
          <p:spPr bwMode="gray">
            <a:xfrm>
              <a:off x="2756984" y="2816766"/>
              <a:ext cx="6185092" cy="422823"/>
            </a:xfrm>
            <a:prstGeom prst="rect">
              <a:avLst/>
            </a:prstGeom>
            <a:solidFill>
              <a:srgbClr val="2C5234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723301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/>
                  <a:ea typeface="Open Sans" panose="020B0606030504020204" pitchFamily="34" charset="0"/>
                  <a:cs typeface="Open Sans" panose="020B0606030504020204" pitchFamily="34" charset="0"/>
                </a:rPr>
                <a:t>Definición Estratégica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9CEC2BA-6B1F-4666-A475-FF73DE170FB2}"/>
                </a:ext>
              </a:extLst>
            </p:cNvPr>
            <p:cNvSpPr/>
            <p:nvPr/>
          </p:nvSpPr>
          <p:spPr bwMode="gray">
            <a:xfrm>
              <a:off x="7388088" y="3461379"/>
              <a:ext cx="1553988" cy="1052915"/>
            </a:xfrm>
            <a:prstGeom prst="rect">
              <a:avLst/>
            </a:prstGeom>
            <a:solidFill>
              <a:srgbClr val="3C8A2E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723301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s-E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/>
                  <a:ea typeface="Open Sans" panose="020B0606030504020204" pitchFamily="34" charset="0"/>
                  <a:cs typeface="Open Sans" panose="020B0606030504020204" pitchFamily="34" charset="0"/>
                </a:rPr>
                <a:t>Recursos e Infraestructura</a:t>
              </a:r>
            </a:p>
          </p:txBody>
        </p:sp>
      </p:grpSp>
      <p:sp>
        <p:nvSpPr>
          <p:cNvPr id="49" name="Fletxa esquerra 48">
            <a:extLst>
              <a:ext uri="{FF2B5EF4-FFF2-40B4-BE49-F238E27FC236}">
                <a16:creationId xmlns:a16="http://schemas.microsoft.com/office/drawing/2014/main" id="{AF640521-1836-44A3-8E3A-D5856765DFCF}"/>
              </a:ext>
            </a:extLst>
          </p:cNvPr>
          <p:cNvSpPr/>
          <p:nvPr/>
        </p:nvSpPr>
        <p:spPr>
          <a:xfrm>
            <a:off x="9194612" y="3742904"/>
            <a:ext cx="551180" cy="2880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82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383BB0E-AEB5-4D92-BE94-09597194DBDD}"/>
              </a:ext>
            </a:extLst>
          </p:cNvPr>
          <p:cNvSpPr/>
          <p:nvPr/>
        </p:nvSpPr>
        <p:spPr bwMode="gray">
          <a:xfrm>
            <a:off x="976918" y="3483436"/>
            <a:ext cx="1617917" cy="2126975"/>
          </a:xfrm>
          <a:prstGeom prst="rect">
            <a:avLst/>
          </a:prstGeom>
          <a:solidFill>
            <a:sysClr val="window" lastClr="FFFFFF"/>
          </a:solidFill>
          <a:ln w="9525" algn="ctr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723301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Servicio Público de Empleo Estatal</a:t>
            </a:r>
          </a:p>
          <a:p>
            <a:pPr marL="0" marR="0" lvl="0" indent="0" algn="ctr" defTabSz="723301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marL="0" marR="0" lvl="0" indent="0" algn="ctr" defTabSz="723301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Red COE</a:t>
            </a:r>
          </a:p>
          <a:p>
            <a:pPr marL="0" marR="0" lvl="0" indent="0" algn="ctr" defTabSz="723301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pPr marL="0" marR="0" lvl="0" indent="0" algn="ctr" defTabSz="723301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Proyecto MRR</a:t>
            </a:r>
          </a:p>
        </p:txBody>
      </p:sp>
      <p:sp>
        <p:nvSpPr>
          <p:cNvPr id="55" name="Fletxa esquerra 54">
            <a:extLst>
              <a:ext uri="{FF2B5EF4-FFF2-40B4-BE49-F238E27FC236}">
                <a16:creationId xmlns:a16="http://schemas.microsoft.com/office/drawing/2014/main" id="{AF640521-1836-44A3-8E3A-D5856765DFCF}"/>
              </a:ext>
            </a:extLst>
          </p:cNvPr>
          <p:cNvSpPr/>
          <p:nvPr/>
        </p:nvSpPr>
        <p:spPr>
          <a:xfrm>
            <a:off x="9151475" y="4806419"/>
            <a:ext cx="551180" cy="2880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82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56" name="Triangle isòsceles 55">
            <a:extLst>
              <a:ext uri="{FF2B5EF4-FFF2-40B4-BE49-F238E27FC236}">
                <a16:creationId xmlns:a16="http://schemas.microsoft.com/office/drawing/2014/main" id="{AF640521-1836-44A3-8E3A-D5856765DFCF}"/>
              </a:ext>
            </a:extLst>
          </p:cNvPr>
          <p:cNvSpPr/>
          <p:nvPr/>
        </p:nvSpPr>
        <p:spPr>
          <a:xfrm rot="10800000">
            <a:off x="5075780" y="4107591"/>
            <a:ext cx="276905" cy="1876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82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riangle isòsceles 56">
            <a:extLst>
              <a:ext uri="{FF2B5EF4-FFF2-40B4-BE49-F238E27FC236}">
                <a16:creationId xmlns:a16="http://schemas.microsoft.com/office/drawing/2014/main" id="{AF640521-1836-44A3-8E3A-D5856765DFCF}"/>
              </a:ext>
            </a:extLst>
          </p:cNvPr>
          <p:cNvSpPr/>
          <p:nvPr/>
        </p:nvSpPr>
        <p:spPr>
          <a:xfrm rot="10800000">
            <a:off x="5075779" y="4744945"/>
            <a:ext cx="276905" cy="1876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82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riangle isòsceles 57">
            <a:extLst>
              <a:ext uri="{FF2B5EF4-FFF2-40B4-BE49-F238E27FC236}">
                <a16:creationId xmlns:a16="http://schemas.microsoft.com/office/drawing/2014/main" id="{AF640521-1836-44A3-8E3A-D5856765DFCF}"/>
              </a:ext>
            </a:extLst>
          </p:cNvPr>
          <p:cNvSpPr/>
          <p:nvPr/>
        </p:nvSpPr>
        <p:spPr>
          <a:xfrm rot="10800000">
            <a:off x="8274994" y="4410173"/>
            <a:ext cx="276905" cy="1876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82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letxa esquerra 58">
            <a:extLst>
              <a:ext uri="{FF2B5EF4-FFF2-40B4-BE49-F238E27FC236}">
                <a16:creationId xmlns:a16="http://schemas.microsoft.com/office/drawing/2014/main" id="{AF640521-1836-44A3-8E3A-D5856765DFCF}"/>
              </a:ext>
            </a:extLst>
          </p:cNvPr>
          <p:cNvSpPr/>
          <p:nvPr/>
        </p:nvSpPr>
        <p:spPr>
          <a:xfrm rot="10800000">
            <a:off x="2513568" y="4057671"/>
            <a:ext cx="551180" cy="2880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82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60" name="Triangle isòsceles 59">
            <a:extLst>
              <a:ext uri="{FF2B5EF4-FFF2-40B4-BE49-F238E27FC236}">
                <a16:creationId xmlns:a16="http://schemas.microsoft.com/office/drawing/2014/main" id="{AF640521-1836-44A3-8E3A-D5856765DFCF}"/>
              </a:ext>
            </a:extLst>
          </p:cNvPr>
          <p:cNvSpPr/>
          <p:nvPr/>
        </p:nvSpPr>
        <p:spPr>
          <a:xfrm rot="16200000">
            <a:off x="7384913" y="4455617"/>
            <a:ext cx="276905" cy="1876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82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riangle isòsceles 60">
            <a:extLst>
              <a:ext uri="{FF2B5EF4-FFF2-40B4-BE49-F238E27FC236}">
                <a16:creationId xmlns:a16="http://schemas.microsoft.com/office/drawing/2014/main" id="{AF640521-1836-44A3-8E3A-D5856765DFCF}"/>
              </a:ext>
            </a:extLst>
          </p:cNvPr>
          <p:cNvSpPr/>
          <p:nvPr/>
        </p:nvSpPr>
        <p:spPr>
          <a:xfrm rot="16200000">
            <a:off x="7384914" y="5056834"/>
            <a:ext cx="276905" cy="1876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82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Clau de tancament 63">
            <a:extLst>
              <a:ext uri="{FF2B5EF4-FFF2-40B4-BE49-F238E27FC236}">
                <a16:creationId xmlns:a16="http://schemas.microsoft.com/office/drawing/2014/main" id="{672270C8-92DC-40D6-87EE-9D05F2CCF3FA}"/>
              </a:ext>
            </a:extLst>
          </p:cNvPr>
          <p:cNvSpPr/>
          <p:nvPr/>
        </p:nvSpPr>
        <p:spPr>
          <a:xfrm rot="16200000">
            <a:off x="5960167" y="-150534"/>
            <a:ext cx="271666" cy="6598092"/>
          </a:xfrm>
          <a:prstGeom prst="rightBrace">
            <a:avLst>
              <a:gd name="adj1" fmla="val 139373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" name="Imatg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514" y="2184150"/>
            <a:ext cx="1135380" cy="674997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68" name="Agrupa 67"/>
          <p:cNvGrpSpPr/>
          <p:nvPr/>
        </p:nvGrpSpPr>
        <p:grpSpPr>
          <a:xfrm>
            <a:off x="1540173" y="2956824"/>
            <a:ext cx="462172" cy="466749"/>
            <a:chOff x="5826355" y="3821924"/>
            <a:chExt cx="462172" cy="46674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61CCDC2-7E78-4BB6-9487-014594E7EBCF}"/>
                </a:ext>
              </a:extLst>
            </p:cNvPr>
            <p:cNvSpPr/>
            <p:nvPr/>
          </p:nvSpPr>
          <p:spPr>
            <a:xfrm>
              <a:off x="5826355" y="3821924"/>
              <a:ext cx="462172" cy="466749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233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" name="Freeform 94">
              <a:extLst>
                <a:ext uri="{FF2B5EF4-FFF2-40B4-BE49-F238E27FC236}">
                  <a16:creationId xmlns:a16="http://schemas.microsoft.com/office/drawing/2014/main" id="{3FB5EA4E-E3AD-4AED-85B2-1C63932E67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5894" y="3928268"/>
              <a:ext cx="243095" cy="254060"/>
            </a:xfrm>
            <a:custGeom>
              <a:avLst/>
              <a:gdLst>
                <a:gd name="T0" fmla="*/ 648 w 650"/>
                <a:gd name="T1" fmla="*/ 264 h 677"/>
                <a:gd name="T2" fmla="*/ 468 w 650"/>
                <a:gd name="T3" fmla="*/ 3 h 677"/>
                <a:gd name="T4" fmla="*/ 462 w 650"/>
                <a:gd name="T5" fmla="*/ 0 h 677"/>
                <a:gd name="T6" fmla="*/ 348 w 650"/>
                <a:gd name="T7" fmla="*/ 42 h 677"/>
                <a:gd name="T8" fmla="*/ 324 w 650"/>
                <a:gd name="T9" fmla="*/ 55 h 677"/>
                <a:gd name="T10" fmla="*/ 309 w 650"/>
                <a:gd name="T11" fmla="*/ 48 h 677"/>
                <a:gd name="T12" fmla="*/ 260 w 650"/>
                <a:gd name="T13" fmla="*/ 34 h 677"/>
                <a:gd name="T14" fmla="*/ 155 w 650"/>
                <a:gd name="T15" fmla="*/ 65 h 677"/>
                <a:gd name="T16" fmla="*/ 33 w 650"/>
                <a:gd name="T17" fmla="*/ 139 h 677"/>
                <a:gd name="T18" fmla="*/ 31 w 650"/>
                <a:gd name="T19" fmla="*/ 144 h 677"/>
                <a:gd name="T20" fmla="*/ 33 w 650"/>
                <a:gd name="T21" fmla="*/ 149 h 677"/>
                <a:gd name="T22" fmla="*/ 191 w 650"/>
                <a:gd name="T23" fmla="*/ 425 h 677"/>
                <a:gd name="T24" fmla="*/ 14 w 650"/>
                <a:gd name="T25" fmla="*/ 119 h 677"/>
                <a:gd name="T26" fmla="*/ 4 w 650"/>
                <a:gd name="T27" fmla="*/ 116 h 677"/>
                <a:gd name="T28" fmla="*/ 2 w 650"/>
                <a:gd name="T29" fmla="*/ 126 h 677"/>
                <a:gd name="T30" fmla="*/ 317 w 650"/>
                <a:gd name="T31" fmla="*/ 674 h 677"/>
                <a:gd name="T32" fmla="*/ 323 w 650"/>
                <a:gd name="T33" fmla="*/ 677 h 677"/>
                <a:gd name="T34" fmla="*/ 327 w 650"/>
                <a:gd name="T35" fmla="*/ 676 h 677"/>
                <a:gd name="T36" fmla="*/ 329 w 650"/>
                <a:gd name="T37" fmla="*/ 667 h 677"/>
                <a:gd name="T38" fmla="*/ 195 w 650"/>
                <a:gd name="T39" fmla="*/ 433 h 677"/>
                <a:gd name="T40" fmla="*/ 198 w 650"/>
                <a:gd name="T41" fmla="*/ 433 h 677"/>
                <a:gd name="T42" fmla="*/ 202 w 650"/>
                <a:gd name="T43" fmla="*/ 432 h 677"/>
                <a:gd name="T44" fmla="*/ 405 w 650"/>
                <a:gd name="T45" fmla="*/ 327 h 677"/>
                <a:gd name="T46" fmla="*/ 434 w 650"/>
                <a:gd name="T47" fmla="*/ 342 h 677"/>
                <a:gd name="T48" fmla="*/ 462 w 650"/>
                <a:gd name="T49" fmla="*/ 357 h 677"/>
                <a:gd name="T50" fmla="*/ 501 w 650"/>
                <a:gd name="T51" fmla="*/ 336 h 677"/>
                <a:gd name="T52" fmla="*/ 643 w 650"/>
                <a:gd name="T53" fmla="*/ 275 h 677"/>
                <a:gd name="T54" fmla="*/ 649 w 650"/>
                <a:gd name="T55" fmla="*/ 272 h 677"/>
                <a:gd name="T56" fmla="*/ 648 w 650"/>
                <a:gd name="T57" fmla="*/ 264 h 677"/>
                <a:gd name="T58" fmla="*/ 493 w 650"/>
                <a:gd name="T59" fmla="*/ 325 h 677"/>
                <a:gd name="T60" fmla="*/ 462 w 650"/>
                <a:gd name="T61" fmla="*/ 343 h 677"/>
                <a:gd name="T62" fmla="*/ 444 w 650"/>
                <a:gd name="T63" fmla="*/ 332 h 677"/>
                <a:gd name="T64" fmla="*/ 405 w 650"/>
                <a:gd name="T65" fmla="*/ 313 h 677"/>
                <a:gd name="T66" fmla="*/ 204 w 650"/>
                <a:gd name="T67" fmla="*/ 413 h 677"/>
                <a:gd name="T68" fmla="*/ 48 w 650"/>
                <a:gd name="T69" fmla="*/ 144 h 677"/>
                <a:gd name="T70" fmla="*/ 161 w 650"/>
                <a:gd name="T71" fmla="*/ 78 h 677"/>
                <a:gd name="T72" fmla="*/ 260 w 650"/>
                <a:gd name="T73" fmla="*/ 48 h 677"/>
                <a:gd name="T74" fmla="*/ 301 w 650"/>
                <a:gd name="T75" fmla="*/ 60 h 677"/>
                <a:gd name="T76" fmla="*/ 324 w 650"/>
                <a:gd name="T77" fmla="*/ 69 h 677"/>
                <a:gd name="T78" fmla="*/ 355 w 650"/>
                <a:gd name="T79" fmla="*/ 54 h 677"/>
                <a:gd name="T80" fmla="*/ 459 w 650"/>
                <a:gd name="T81" fmla="*/ 14 h 677"/>
                <a:gd name="T82" fmla="*/ 630 w 650"/>
                <a:gd name="T83" fmla="*/ 262 h 677"/>
                <a:gd name="T84" fmla="*/ 493 w 650"/>
                <a:gd name="T85" fmla="*/ 325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0" h="677">
                  <a:moveTo>
                    <a:pt x="648" y="264"/>
                  </a:moveTo>
                  <a:cubicBezTo>
                    <a:pt x="468" y="3"/>
                    <a:pt x="468" y="3"/>
                    <a:pt x="468" y="3"/>
                  </a:cubicBezTo>
                  <a:cubicBezTo>
                    <a:pt x="467" y="1"/>
                    <a:pt x="465" y="0"/>
                    <a:pt x="462" y="0"/>
                  </a:cubicBezTo>
                  <a:cubicBezTo>
                    <a:pt x="418" y="0"/>
                    <a:pt x="376" y="25"/>
                    <a:pt x="348" y="42"/>
                  </a:cubicBezTo>
                  <a:cubicBezTo>
                    <a:pt x="338" y="48"/>
                    <a:pt x="327" y="55"/>
                    <a:pt x="324" y="55"/>
                  </a:cubicBezTo>
                  <a:cubicBezTo>
                    <a:pt x="319" y="55"/>
                    <a:pt x="314" y="52"/>
                    <a:pt x="309" y="48"/>
                  </a:cubicBezTo>
                  <a:cubicBezTo>
                    <a:pt x="299" y="42"/>
                    <a:pt x="286" y="34"/>
                    <a:pt x="260" y="34"/>
                  </a:cubicBezTo>
                  <a:cubicBezTo>
                    <a:pt x="240" y="34"/>
                    <a:pt x="200" y="46"/>
                    <a:pt x="155" y="65"/>
                  </a:cubicBezTo>
                  <a:cubicBezTo>
                    <a:pt x="107" y="87"/>
                    <a:pt x="62" y="114"/>
                    <a:pt x="33" y="139"/>
                  </a:cubicBezTo>
                  <a:cubicBezTo>
                    <a:pt x="32" y="140"/>
                    <a:pt x="31" y="142"/>
                    <a:pt x="31" y="144"/>
                  </a:cubicBezTo>
                  <a:cubicBezTo>
                    <a:pt x="31" y="146"/>
                    <a:pt x="31" y="148"/>
                    <a:pt x="33" y="149"/>
                  </a:cubicBezTo>
                  <a:cubicBezTo>
                    <a:pt x="128" y="233"/>
                    <a:pt x="192" y="362"/>
                    <a:pt x="191" y="425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2" y="115"/>
                    <a:pt x="8" y="114"/>
                    <a:pt x="4" y="116"/>
                  </a:cubicBezTo>
                  <a:cubicBezTo>
                    <a:pt x="1" y="118"/>
                    <a:pt x="0" y="122"/>
                    <a:pt x="2" y="126"/>
                  </a:cubicBezTo>
                  <a:cubicBezTo>
                    <a:pt x="317" y="674"/>
                    <a:pt x="317" y="674"/>
                    <a:pt x="317" y="674"/>
                  </a:cubicBezTo>
                  <a:cubicBezTo>
                    <a:pt x="319" y="676"/>
                    <a:pt x="321" y="677"/>
                    <a:pt x="323" y="677"/>
                  </a:cubicBezTo>
                  <a:cubicBezTo>
                    <a:pt x="325" y="677"/>
                    <a:pt x="326" y="677"/>
                    <a:pt x="327" y="676"/>
                  </a:cubicBezTo>
                  <a:cubicBezTo>
                    <a:pt x="330" y="674"/>
                    <a:pt x="331" y="670"/>
                    <a:pt x="329" y="667"/>
                  </a:cubicBezTo>
                  <a:cubicBezTo>
                    <a:pt x="195" y="433"/>
                    <a:pt x="195" y="433"/>
                    <a:pt x="195" y="433"/>
                  </a:cubicBezTo>
                  <a:cubicBezTo>
                    <a:pt x="196" y="433"/>
                    <a:pt x="197" y="433"/>
                    <a:pt x="198" y="433"/>
                  </a:cubicBezTo>
                  <a:cubicBezTo>
                    <a:pt x="199" y="433"/>
                    <a:pt x="201" y="433"/>
                    <a:pt x="202" y="432"/>
                  </a:cubicBezTo>
                  <a:cubicBezTo>
                    <a:pt x="266" y="382"/>
                    <a:pt x="378" y="327"/>
                    <a:pt x="405" y="327"/>
                  </a:cubicBezTo>
                  <a:cubicBezTo>
                    <a:pt x="419" y="327"/>
                    <a:pt x="426" y="334"/>
                    <a:pt x="434" y="342"/>
                  </a:cubicBezTo>
                  <a:cubicBezTo>
                    <a:pt x="442" y="350"/>
                    <a:pt x="450" y="357"/>
                    <a:pt x="462" y="357"/>
                  </a:cubicBezTo>
                  <a:cubicBezTo>
                    <a:pt x="470" y="357"/>
                    <a:pt x="479" y="351"/>
                    <a:pt x="501" y="336"/>
                  </a:cubicBezTo>
                  <a:cubicBezTo>
                    <a:pt x="536" y="312"/>
                    <a:pt x="589" y="275"/>
                    <a:pt x="643" y="275"/>
                  </a:cubicBezTo>
                  <a:cubicBezTo>
                    <a:pt x="645" y="275"/>
                    <a:pt x="648" y="274"/>
                    <a:pt x="649" y="272"/>
                  </a:cubicBezTo>
                  <a:cubicBezTo>
                    <a:pt x="650" y="269"/>
                    <a:pt x="650" y="266"/>
                    <a:pt x="648" y="264"/>
                  </a:cubicBezTo>
                  <a:close/>
                  <a:moveTo>
                    <a:pt x="493" y="325"/>
                  </a:moveTo>
                  <a:cubicBezTo>
                    <a:pt x="480" y="333"/>
                    <a:pt x="466" y="343"/>
                    <a:pt x="462" y="343"/>
                  </a:cubicBezTo>
                  <a:cubicBezTo>
                    <a:pt x="456" y="343"/>
                    <a:pt x="451" y="339"/>
                    <a:pt x="444" y="332"/>
                  </a:cubicBezTo>
                  <a:cubicBezTo>
                    <a:pt x="435" y="324"/>
                    <a:pt x="424" y="313"/>
                    <a:pt x="405" y="313"/>
                  </a:cubicBezTo>
                  <a:cubicBezTo>
                    <a:pt x="375" y="313"/>
                    <a:pt x="269" y="366"/>
                    <a:pt x="204" y="413"/>
                  </a:cubicBezTo>
                  <a:cubicBezTo>
                    <a:pt x="198" y="325"/>
                    <a:pt x="112" y="204"/>
                    <a:pt x="48" y="144"/>
                  </a:cubicBezTo>
                  <a:cubicBezTo>
                    <a:pt x="76" y="121"/>
                    <a:pt x="117" y="98"/>
                    <a:pt x="161" y="78"/>
                  </a:cubicBezTo>
                  <a:cubicBezTo>
                    <a:pt x="203" y="60"/>
                    <a:pt x="242" y="48"/>
                    <a:pt x="260" y="48"/>
                  </a:cubicBezTo>
                  <a:cubicBezTo>
                    <a:pt x="282" y="48"/>
                    <a:pt x="292" y="54"/>
                    <a:pt x="301" y="60"/>
                  </a:cubicBezTo>
                  <a:cubicBezTo>
                    <a:pt x="308" y="65"/>
                    <a:pt x="314" y="69"/>
                    <a:pt x="324" y="69"/>
                  </a:cubicBezTo>
                  <a:cubicBezTo>
                    <a:pt x="330" y="69"/>
                    <a:pt x="339" y="64"/>
                    <a:pt x="355" y="54"/>
                  </a:cubicBezTo>
                  <a:cubicBezTo>
                    <a:pt x="381" y="39"/>
                    <a:pt x="419" y="16"/>
                    <a:pt x="459" y="14"/>
                  </a:cubicBezTo>
                  <a:cubicBezTo>
                    <a:pt x="630" y="262"/>
                    <a:pt x="630" y="262"/>
                    <a:pt x="630" y="262"/>
                  </a:cubicBezTo>
                  <a:cubicBezTo>
                    <a:pt x="577" y="267"/>
                    <a:pt x="527" y="301"/>
                    <a:pt x="493" y="3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69" name="Agrupa 68"/>
          <p:cNvGrpSpPr/>
          <p:nvPr/>
        </p:nvGrpSpPr>
        <p:grpSpPr>
          <a:xfrm>
            <a:off x="10178035" y="2962085"/>
            <a:ext cx="462172" cy="466749"/>
            <a:chOff x="5826355" y="3821924"/>
            <a:chExt cx="462172" cy="466749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61CCDC2-7E78-4BB6-9487-014594E7EBCF}"/>
                </a:ext>
              </a:extLst>
            </p:cNvPr>
            <p:cNvSpPr/>
            <p:nvPr/>
          </p:nvSpPr>
          <p:spPr>
            <a:xfrm>
              <a:off x="5826355" y="3821924"/>
              <a:ext cx="462172" cy="466749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233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3FB5EA4E-E3AD-4AED-85B2-1C63932E67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5894" y="3928268"/>
              <a:ext cx="243095" cy="254060"/>
            </a:xfrm>
            <a:custGeom>
              <a:avLst/>
              <a:gdLst>
                <a:gd name="T0" fmla="*/ 648 w 650"/>
                <a:gd name="T1" fmla="*/ 264 h 677"/>
                <a:gd name="T2" fmla="*/ 468 w 650"/>
                <a:gd name="T3" fmla="*/ 3 h 677"/>
                <a:gd name="T4" fmla="*/ 462 w 650"/>
                <a:gd name="T5" fmla="*/ 0 h 677"/>
                <a:gd name="T6" fmla="*/ 348 w 650"/>
                <a:gd name="T7" fmla="*/ 42 h 677"/>
                <a:gd name="T8" fmla="*/ 324 w 650"/>
                <a:gd name="T9" fmla="*/ 55 h 677"/>
                <a:gd name="T10" fmla="*/ 309 w 650"/>
                <a:gd name="T11" fmla="*/ 48 h 677"/>
                <a:gd name="T12" fmla="*/ 260 w 650"/>
                <a:gd name="T13" fmla="*/ 34 h 677"/>
                <a:gd name="T14" fmla="*/ 155 w 650"/>
                <a:gd name="T15" fmla="*/ 65 h 677"/>
                <a:gd name="T16" fmla="*/ 33 w 650"/>
                <a:gd name="T17" fmla="*/ 139 h 677"/>
                <a:gd name="T18" fmla="*/ 31 w 650"/>
                <a:gd name="T19" fmla="*/ 144 h 677"/>
                <a:gd name="T20" fmla="*/ 33 w 650"/>
                <a:gd name="T21" fmla="*/ 149 h 677"/>
                <a:gd name="T22" fmla="*/ 191 w 650"/>
                <a:gd name="T23" fmla="*/ 425 h 677"/>
                <a:gd name="T24" fmla="*/ 14 w 650"/>
                <a:gd name="T25" fmla="*/ 119 h 677"/>
                <a:gd name="T26" fmla="*/ 4 w 650"/>
                <a:gd name="T27" fmla="*/ 116 h 677"/>
                <a:gd name="T28" fmla="*/ 2 w 650"/>
                <a:gd name="T29" fmla="*/ 126 h 677"/>
                <a:gd name="T30" fmla="*/ 317 w 650"/>
                <a:gd name="T31" fmla="*/ 674 h 677"/>
                <a:gd name="T32" fmla="*/ 323 w 650"/>
                <a:gd name="T33" fmla="*/ 677 h 677"/>
                <a:gd name="T34" fmla="*/ 327 w 650"/>
                <a:gd name="T35" fmla="*/ 676 h 677"/>
                <a:gd name="T36" fmla="*/ 329 w 650"/>
                <a:gd name="T37" fmla="*/ 667 h 677"/>
                <a:gd name="T38" fmla="*/ 195 w 650"/>
                <a:gd name="T39" fmla="*/ 433 h 677"/>
                <a:gd name="T40" fmla="*/ 198 w 650"/>
                <a:gd name="T41" fmla="*/ 433 h 677"/>
                <a:gd name="T42" fmla="*/ 202 w 650"/>
                <a:gd name="T43" fmla="*/ 432 h 677"/>
                <a:gd name="T44" fmla="*/ 405 w 650"/>
                <a:gd name="T45" fmla="*/ 327 h 677"/>
                <a:gd name="T46" fmla="*/ 434 w 650"/>
                <a:gd name="T47" fmla="*/ 342 h 677"/>
                <a:gd name="T48" fmla="*/ 462 w 650"/>
                <a:gd name="T49" fmla="*/ 357 h 677"/>
                <a:gd name="T50" fmla="*/ 501 w 650"/>
                <a:gd name="T51" fmla="*/ 336 h 677"/>
                <a:gd name="T52" fmla="*/ 643 w 650"/>
                <a:gd name="T53" fmla="*/ 275 h 677"/>
                <a:gd name="T54" fmla="*/ 649 w 650"/>
                <a:gd name="T55" fmla="*/ 272 h 677"/>
                <a:gd name="T56" fmla="*/ 648 w 650"/>
                <a:gd name="T57" fmla="*/ 264 h 677"/>
                <a:gd name="T58" fmla="*/ 493 w 650"/>
                <a:gd name="T59" fmla="*/ 325 h 677"/>
                <a:gd name="T60" fmla="*/ 462 w 650"/>
                <a:gd name="T61" fmla="*/ 343 h 677"/>
                <a:gd name="T62" fmla="*/ 444 w 650"/>
                <a:gd name="T63" fmla="*/ 332 h 677"/>
                <a:gd name="T64" fmla="*/ 405 w 650"/>
                <a:gd name="T65" fmla="*/ 313 h 677"/>
                <a:gd name="T66" fmla="*/ 204 w 650"/>
                <a:gd name="T67" fmla="*/ 413 h 677"/>
                <a:gd name="T68" fmla="*/ 48 w 650"/>
                <a:gd name="T69" fmla="*/ 144 h 677"/>
                <a:gd name="T70" fmla="*/ 161 w 650"/>
                <a:gd name="T71" fmla="*/ 78 h 677"/>
                <a:gd name="T72" fmla="*/ 260 w 650"/>
                <a:gd name="T73" fmla="*/ 48 h 677"/>
                <a:gd name="T74" fmla="*/ 301 w 650"/>
                <a:gd name="T75" fmla="*/ 60 h 677"/>
                <a:gd name="T76" fmla="*/ 324 w 650"/>
                <a:gd name="T77" fmla="*/ 69 h 677"/>
                <a:gd name="T78" fmla="*/ 355 w 650"/>
                <a:gd name="T79" fmla="*/ 54 h 677"/>
                <a:gd name="T80" fmla="*/ 459 w 650"/>
                <a:gd name="T81" fmla="*/ 14 h 677"/>
                <a:gd name="T82" fmla="*/ 630 w 650"/>
                <a:gd name="T83" fmla="*/ 262 h 677"/>
                <a:gd name="T84" fmla="*/ 493 w 650"/>
                <a:gd name="T85" fmla="*/ 325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0" h="677">
                  <a:moveTo>
                    <a:pt x="648" y="264"/>
                  </a:moveTo>
                  <a:cubicBezTo>
                    <a:pt x="468" y="3"/>
                    <a:pt x="468" y="3"/>
                    <a:pt x="468" y="3"/>
                  </a:cubicBezTo>
                  <a:cubicBezTo>
                    <a:pt x="467" y="1"/>
                    <a:pt x="465" y="0"/>
                    <a:pt x="462" y="0"/>
                  </a:cubicBezTo>
                  <a:cubicBezTo>
                    <a:pt x="418" y="0"/>
                    <a:pt x="376" y="25"/>
                    <a:pt x="348" y="42"/>
                  </a:cubicBezTo>
                  <a:cubicBezTo>
                    <a:pt x="338" y="48"/>
                    <a:pt x="327" y="55"/>
                    <a:pt x="324" y="55"/>
                  </a:cubicBezTo>
                  <a:cubicBezTo>
                    <a:pt x="319" y="55"/>
                    <a:pt x="314" y="52"/>
                    <a:pt x="309" y="48"/>
                  </a:cubicBezTo>
                  <a:cubicBezTo>
                    <a:pt x="299" y="42"/>
                    <a:pt x="286" y="34"/>
                    <a:pt x="260" y="34"/>
                  </a:cubicBezTo>
                  <a:cubicBezTo>
                    <a:pt x="240" y="34"/>
                    <a:pt x="200" y="46"/>
                    <a:pt x="155" y="65"/>
                  </a:cubicBezTo>
                  <a:cubicBezTo>
                    <a:pt x="107" y="87"/>
                    <a:pt x="62" y="114"/>
                    <a:pt x="33" y="139"/>
                  </a:cubicBezTo>
                  <a:cubicBezTo>
                    <a:pt x="32" y="140"/>
                    <a:pt x="31" y="142"/>
                    <a:pt x="31" y="144"/>
                  </a:cubicBezTo>
                  <a:cubicBezTo>
                    <a:pt x="31" y="146"/>
                    <a:pt x="31" y="148"/>
                    <a:pt x="33" y="149"/>
                  </a:cubicBezTo>
                  <a:cubicBezTo>
                    <a:pt x="128" y="233"/>
                    <a:pt x="192" y="362"/>
                    <a:pt x="191" y="425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2" y="115"/>
                    <a:pt x="8" y="114"/>
                    <a:pt x="4" y="116"/>
                  </a:cubicBezTo>
                  <a:cubicBezTo>
                    <a:pt x="1" y="118"/>
                    <a:pt x="0" y="122"/>
                    <a:pt x="2" y="126"/>
                  </a:cubicBezTo>
                  <a:cubicBezTo>
                    <a:pt x="317" y="674"/>
                    <a:pt x="317" y="674"/>
                    <a:pt x="317" y="674"/>
                  </a:cubicBezTo>
                  <a:cubicBezTo>
                    <a:pt x="319" y="676"/>
                    <a:pt x="321" y="677"/>
                    <a:pt x="323" y="677"/>
                  </a:cubicBezTo>
                  <a:cubicBezTo>
                    <a:pt x="325" y="677"/>
                    <a:pt x="326" y="677"/>
                    <a:pt x="327" y="676"/>
                  </a:cubicBezTo>
                  <a:cubicBezTo>
                    <a:pt x="330" y="674"/>
                    <a:pt x="331" y="670"/>
                    <a:pt x="329" y="667"/>
                  </a:cubicBezTo>
                  <a:cubicBezTo>
                    <a:pt x="195" y="433"/>
                    <a:pt x="195" y="433"/>
                    <a:pt x="195" y="433"/>
                  </a:cubicBezTo>
                  <a:cubicBezTo>
                    <a:pt x="196" y="433"/>
                    <a:pt x="197" y="433"/>
                    <a:pt x="198" y="433"/>
                  </a:cubicBezTo>
                  <a:cubicBezTo>
                    <a:pt x="199" y="433"/>
                    <a:pt x="201" y="433"/>
                    <a:pt x="202" y="432"/>
                  </a:cubicBezTo>
                  <a:cubicBezTo>
                    <a:pt x="266" y="382"/>
                    <a:pt x="378" y="327"/>
                    <a:pt x="405" y="327"/>
                  </a:cubicBezTo>
                  <a:cubicBezTo>
                    <a:pt x="419" y="327"/>
                    <a:pt x="426" y="334"/>
                    <a:pt x="434" y="342"/>
                  </a:cubicBezTo>
                  <a:cubicBezTo>
                    <a:pt x="442" y="350"/>
                    <a:pt x="450" y="357"/>
                    <a:pt x="462" y="357"/>
                  </a:cubicBezTo>
                  <a:cubicBezTo>
                    <a:pt x="470" y="357"/>
                    <a:pt x="479" y="351"/>
                    <a:pt x="501" y="336"/>
                  </a:cubicBezTo>
                  <a:cubicBezTo>
                    <a:pt x="536" y="312"/>
                    <a:pt x="589" y="275"/>
                    <a:pt x="643" y="275"/>
                  </a:cubicBezTo>
                  <a:cubicBezTo>
                    <a:pt x="645" y="275"/>
                    <a:pt x="648" y="274"/>
                    <a:pt x="649" y="272"/>
                  </a:cubicBezTo>
                  <a:cubicBezTo>
                    <a:pt x="650" y="269"/>
                    <a:pt x="650" y="266"/>
                    <a:pt x="648" y="264"/>
                  </a:cubicBezTo>
                  <a:close/>
                  <a:moveTo>
                    <a:pt x="493" y="325"/>
                  </a:moveTo>
                  <a:cubicBezTo>
                    <a:pt x="480" y="333"/>
                    <a:pt x="466" y="343"/>
                    <a:pt x="462" y="343"/>
                  </a:cubicBezTo>
                  <a:cubicBezTo>
                    <a:pt x="456" y="343"/>
                    <a:pt x="451" y="339"/>
                    <a:pt x="444" y="332"/>
                  </a:cubicBezTo>
                  <a:cubicBezTo>
                    <a:pt x="435" y="324"/>
                    <a:pt x="424" y="313"/>
                    <a:pt x="405" y="313"/>
                  </a:cubicBezTo>
                  <a:cubicBezTo>
                    <a:pt x="375" y="313"/>
                    <a:pt x="269" y="366"/>
                    <a:pt x="204" y="413"/>
                  </a:cubicBezTo>
                  <a:cubicBezTo>
                    <a:pt x="198" y="325"/>
                    <a:pt x="112" y="204"/>
                    <a:pt x="48" y="144"/>
                  </a:cubicBezTo>
                  <a:cubicBezTo>
                    <a:pt x="76" y="121"/>
                    <a:pt x="117" y="98"/>
                    <a:pt x="161" y="78"/>
                  </a:cubicBezTo>
                  <a:cubicBezTo>
                    <a:pt x="203" y="60"/>
                    <a:pt x="242" y="48"/>
                    <a:pt x="260" y="48"/>
                  </a:cubicBezTo>
                  <a:cubicBezTo>
                    <a:pt x="282" y="48"/>
                    <a:pt x="292" y="54"/>
                    <a:pt x="301" y="60"/>
                  </a:cubicBezTo>
                  <a:cubicBezTo>
                    <a:pt x="308" y="65"/>
                    <a:pt x="314" y="69"/>
                    <a:pt x="324" y="69"/>
                  </a:cubicBezTo>
                  <a:cubicBezTo>
                    <a:pt x="330" y="69"/>
                    <a:pt x="339" y="64"/>
                    <a:pt x="355" y="54"/>
                  </a:cubicBezTo>
                  <a:cubicBezTo>
                    <a:pt x="381" y="39"/>
                    <a:pt x="419" y="16"/>
                    <a:pt x="459" y="14"/>
                  </a:cubicBezTo>
                  <a:cubicBezTo>
                    <a:pt x="630" y="262"/>
                    <a:pt x="630" y="262"/>
                    <a:pt x="630" y="262"/>
                  </a:cubicBezTo>
                  <a:cubicBezTo>
                    <a:pt x="577" y="267"/>
                    <a:pt x="527" y="301"/>
                    <a:pt x="493" y="325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74" name="Agrupa 73"/>
          <p:cNvGrpSpPr/>
          <p:nvPr/>
        </p:nvGrpSpPr>
        <p:grpSpPr>
          <a:xfrm>
            <a:off x="3450948" y="3653966"/>
            <a:ext cx="398712" cy="398712"/>
            <a:chOff x="4845101" y="1981286"/>
            <a:chExt cx="822960" cy="822960"/>
          </a:xfrm>
        </p:grpSpPr>
        <p:sp>
          <p:nvSpPr>
            <p:cNvPr id="72" name="Oval 8"/>
            <p:cNvSpPr>
              <a:spLocks noChangeArrowheads="1"/>
            </p:cNvSpPr>
            <p:nvPr/>
          </p:nvSpPr>
          <p:spPr bwMode="auto">
            <a:xfrm>
              <a:off x="4845101" y="1981286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21"/>
            <p:cNvSpPr>
              <a:spLocks noEditPoints="1"/>
            </p:cNvSpPr>
            <p:nvPr/>
          </p:nvSpPr>
          <p:spPr bwMode="auto">
            <a:xfrm>
              <a:off x="5029510" y="2172576"/>
              <a:ext cx="454142" cy="44038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Agrupa 74"/>
          <p:cNvGrpSpPr/>
          <p:nvPr/>
        </p:nvGrpSpPr>
        <p:grpSpPr>
          <a:xfrm>
            <a:off x="3450948" y="4310398"/>
            <a:ext cx="398712" cy="398712"/>
            <a:chOff x="4845101" y="1981286"/>
            <a:chExt cx="822960" cy="822960"/>
          </a:xfrm>
        </p:grpSpPr>
        <p:sp>
          <p:nvSpPr>
            <p:cNvPr id="76" name="Oval 8"/>
            <p:cNvSpPr>
              <a:spLocks noChangeArrowheads="1"/>
            </p:cNvSpPr>
            <p:nvPr/>
          </p:nvSpPr>
          <p:spPr bwMode="auto">
            <a:xfrm>
              <a:off x="4845101" y="1981286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21"/>
            <p:cNvSpPr>
              <a:spLocks noEditPoints="1"/>
            </p:cNvSpPr>
            <p:nvPr/>
          </p:nvSpPr>
          <p:spPr bwMode="auto">
            <a:xfrm>
              <a:off x="5029510" y="2172576"/>
              <a:ext cx="454142" cy="44038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Agrupa 77"/>
          <p:cNvGrpSpPr/>
          <p:nvPr/>
        </p:nvGrpSpPr>
        <p:grpSpPr>
          <a:xfrm>
            <a:off x="3450948" y="4919511"/>
            <a:ext cx="398712" cy="398712"/>
            <a:chOff x="4845101" y="1981286"/>
            <a:chExt cx="822960" cy="822960"/>
          </a:xfrm>
        </p:grpSpPr>
        <p:sp>
          <p:nvSpPr>
            <p:cNvPr id="79" name="Oval 8"/>
            <p:cNvSpPr>
              <a:spLocks noChangeArrowheads="1"/>
            </p:cNvSpPr>
            <p:nvPr/>
          </p:nvSpPr>
          <p:spPr bwMode="auto">
            <a:xfrm>
              <a:off x="4845101" y="1981286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21"/>
            <p:cNvSpPr>
              <a:spLocks noEditPoints="1"/>
            </p:cNvSpPr>
            <p:nvPr/>
          </p:nvSpPr>
          <p:spPr bwMode="auto">
            <a:xfrm>
              <a:off x="5029510" y="2172576"/>
              <a:ext cx="454142" cy="44038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Agrupa 82"/>
          <p:cNvGrpSpPr/>
          <p:nvPr/>
        </p:nvGrpSpPr>
        <p:grpSpPr>
          <a:xfrm>
            <a:off x="8227184" y="5018543"/>
            <a:ext cx="331226" cy="331226"/>
            <a:chOff x="4845101" y="4321997"/>
            <a:chExt cx="822960" cy="822960"/>
          </a:xfrm>
        </p:grpSpPr>
        <p:sp>
          <p:nvSpPr>
            <p:cNvPr id="81" name="Oval 24"/>
            <p:cNvSpPr>
              <a:spLocks noChangeArrowheads="1"/>
            </p:cNvSpPr>
            <p:nvPr/>
          </p:nvSpPr>
          <p:spPr bwMode="auto">
            <a:xfrm>
              <a:off x="4845101" y="4321997"/>
              <a:ext cx="822960" cy="8229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6"/>
            <p:cNvSpPr>
              <a:spLocks noEditPoints="1"/>
            </p:cNvSpPr>
            <p:nvPr/>
          </p:nvSpPr>
          <p:spPr bwMode="auto">
            <a:xfrm>
              <a:off x="5008484" y="4480359"/>
              <a:ext cx="496196" cy="506237"/>
            </a:xfrm>
            <a:custGeom>
              <a:avLst/>
              <a:gdLst>
                <a:gd name="T0" fmla="*/ 566 w 641"/>
                <a:gd name="T1" fmla="*/ 533 h 653"/>
                <a:gd name="T2" fmla="*/ 525 w 641"/>
                <a:gd name="T3" fmla="*/ 323 h 653"/>
                <a:gd name="T4" fmla="*/ 439 w 641"/>
                <a:gd name="T5" fmla="*/ 267 h 653"/>
                <a:gd name="T6" fmla="*/ 381 w 641"/>
                <a:gd name="T7" fmla="*/ 61 h 653"/>
                <a:gd name="T8" fmla="*/ 259 w 641"/>
                <a:gd name="T9" fmla="*/ 61 h 653"/>
                <a:gd name="T10" fmla="*/ 202 w 641"/>
                <a:gd name="T11" fmla="*/ 267 h 653"/>
                <a:gd name="T12" fmla="*/ 115 w 641"/>
                <a:gd name="T13" fmla="*/ 323 h 653"/>
                <a:gd name="T14" fmla="*/ 74 w 641"/>
                <a:gd name="T15" fmla="*/ 533 h 653"/>
                <a:gd name="T16" fmla="*/ 0 w 641"/>
                <a:gd name="T17" fmla="*/ 592 h 653"/>
                <a:gd name="T18" fmla="*/ 122 w 641"/>
                <a:gd name="T19" fmla="*/ 592 h 653"/>
                <a:gd name="T20" fmla="*/ 162 w 641"/>
                <a:gd name="T21" fmla="*/ 382 h 653"/>
                <a:gd name="T22" fmla="*/ 188 w 641"/>
                <a:gd name="T23" fmla="*/ 382 h 653"/>
                <a:gd name="T24" fmla="*/ 173 w 641"/>
                <a:gd name="T25" fmla="*/ 592 h 653"/>
                <a:gd name="T26" fmla="*/ 295 w 641"/>
                <a:gd name="T27" fmla="*/ 592 h 653"/>
                <a:gd name="T28" fmla="*/ 233 w 641"/>
                <a:gd name="T29" fmla="*/ 531 h 653"/>
                <a:gd name="T30" fmla="*/ 237 w 641"/>
                <a:gd name="T31" fmla="*/ 323 h 653"/>
                <a:gd name="T32" fmla="*/ 294 w 641"/>
                <a:gd name="T33" fmla="*/ 116 h 653"/>
                <a:gd name="T34" fmla="*/ 346 w 641"/>
                <a:gd name="T35" fmla="*/ 116 h 653"/>
                <a:gd name="T36" fmla="*/ 404 w 641"/>
                <a:gd name="T37" fmla="*/ 323 h 653"/>
                <a:gd name="T38" fmla="*/ 408 w 641"/>
                <a:gd name="T39" fmla="*/ 531 h 653"/>
                <a:gd name="T40" fmla="*/ 346 w 641"/>
                <a:gd name="T41" fmla="*/ 592 h 653"/>
                <a:gd name="T42" fmla="*/ 468 w 641"/>
                <a:gd name="T43" fmla="*/ 592 h 653"/>
                <a:gd name="T44" fmla="*/ 452 w 641"/>
                <a:gd name="T45" fmla="*/ 382 h 653"/>
                <a:gd name="T46" fmla="*/ 478 w 641"/>
                <a:gd name="T47" fmla="*/ 382 h 653"/>
                <a:gd name="T48" fmla="*/ 519 w 641"/>
                <a:gd name="T49" fmla="*/ 592 h 653"/>
                <a:gd name="T50" fmla="*/ 641 w 641"/>
                <a:gd name="T51" fmla="*/ 592 h 653"/>
                <a:gd name="T52" fmla="*/ 108 w 641"/>
                <a:gd name="T53" fmla="*/ 592 h 653"/>
                <a:gd name="T54" fmla="*/ 14 w 641"/>
                <a:gd name="T55" fmla="*/ 592 h 653"/>
                <a:gd name="T56" fmla="*/ 108 w 641"/>
                <a:gd name="T57" fmla="*/ 592 h 653"/>
                <a:gd name="T58" fmla="*/ 234 w 641"/>
                <a:gd name="T59" fmla="*/ 639 h 653"/>
                <a:gd name="T60" fmla="*/ 234 w 641"/>
                <a:gd name="T61" fmla="*/ 545 h 653"/>
                <a:gd name="T62" fmla="*/ 223 w 641"/>
                <a:gd name="T63" fmla="*/ 323 h 653"/>
                <a:gd name="T64" fmla="*/ 129 w 641"/>
                <a:gd name="T65" fmla="*/ 323 h 653"/>
                <a:gd name="T66" fmla="*/ 223 w 641"/>
                <a:gd name="T67" fmla="*/ 323 h 653"/>
                <a:gd name="T68" fmla="*/ 320 w 641"/>
                <a:gd name="T69" fmla="*/ 14 h 653"/>
                <a:gd name="T70" fmla="*/ 320 w 641"/>
                <a:gd name="T71" fmla="*/ 108 h 653"/>
                <a:gd name="T72" fmla="*/ 454 w 641"/>
                <a:gd name="T73" fmla="*/ 592 h 653"/>
                <a:gd name="T74" fmla="*/ 360 w 641"/>
                <a:gd name="T75" fmla="*/ 592 h 653"/>
                <a:gd name="T76" fmla="*/ 454 w 641"/>
                <a:gd name="T77" fmla="*/ 592 h 653"/>
                <a:gd name="T78" fmla="*/ 464 w 641"/>
                <a:gd name="T79" fmla="*/ 276 h 653"/>
                <a:gd name="T80" fmla="*/ 464 w 641"/>
                <a:gd name="T81" fmla="*/ 369 h 653"/>
                <a:gd name="T82" fmla="*/ 580 w 641"/>
                <a:gd name="T83" fmla="*/ 639 h 653"/>
                <a:gd name="T84" fmla="*/ 580 w 641"/>
                <a:gd name="T85" fmla="*/ 545 h 653"/>
                <a:gd name="T86" fmla="*/ 580 w 641"/>
                <a:gd name="T87" fmla="*/ 63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1" h="653">
                  <a:moveTo>
                    <a:pt x="580" y="531"/>
                  </a:moveTo>
                  <a:cubicBezTo>
                    <a:pt x="575" y="531"/>
                    <a:pt x="571" y="532"/>
                    <a:pt x="566" y="533"/>
                  </a:cubicBezTo>
                  <a:cubicBezTo>
                    <a:pt x="491" y="377"/>
                    <a:pt x="491" y="377"/>
                    <a:pt x="491" y="377"/>
                  </a:cubicBezTo>
                  <a:cubicBezTo>
                    <a:pt x="511" y="367"/>
                    <a:pt x="525" y="346"/>
                    <a:pt x="525" y="323"/>
                  </a:cubicBezTo>
                  <a:cubicBezTo>
                    <a:pt x="525" y="289"/>
                    <a:pt x="498" y="262"/>
                    <a:pt x="464" y="262"/>
                  </a:cubicBezTo>
                  <a:cubicBezTo>
                    <a:pt x="455" y="262"/>
                    <a:pt x="447" y="264"/>
                    <a:pt x="439" y="267"/>
                  </a:cubicBezTo>
                  <a:cubicBezTo>
                    <a:pt x="358" y="109"/>
                    <a:pt x="358" y="109"/>
                    <a:pt x="358" y="109"/>
                  </a:cubicBezTo>
                  <a:cubicBezTo>
                    <a:pt x="372" y="97"/>
                    <a:pt x="381" y="80"/>
                    <a:pt x="381" y="61"/>
                  </a:cubicBezTo>
                  <a:cubicBezTo>
                    <a:pt x="381" y="28"/>
                    <a:pt x="354" y="0"/>
                    <a:pt x="320" y="0"/>
                  </a:cubicBezTo>
                  <a:cubicBezTo>
                    <a:pt x="287" y="0"/>
                    <a:pt x="259" y="28"/>
                    <a:pt x="259" y="61"/>
                  </a:cubicBezTo>
                  <a:cubicBezTo>
                    <a:pt x="259" y="80"/>
                    <a:pt x="268" y="97"/>
                    <a:pt x="282" y="109"/>
                  </a:cubicBezTo>
                  <a:cubicBezTo>
                    <a:pt x="202" y="267"/>
                    <a:pt x="202" y="267"/>
                    <a:pt x="202" y="267"/>
                  </a:cubicBezTo>
                  <a:cubicBezTo>
                    <a:pt x="194" y="264"/>
                    <a:pt x="185" y="262"/>
                    <a:pt x="176" y="262"/>
                  </a:cubicBezTo>
                  <a:cubicBezTo>
                    <a:pt x="143" y="262"/>
                    <a:pt x="115" y="289"/>
                    <a:pt x="115" y="323"/>
                  </a:cubicBezTo>
                  <a:cubicBezTo>
                    <a:pt x="115" y="346"/>
                    <a:pt x="129" y="367"/>
                    <a:pt x="149" y="377"/>
                  </a:cubicBezTo>
                  <a:cubicBezTo>
                    <a:pt x="74" y="533"/>
                    <a:pt x="74" y="533"/>
                    <a:pt x="74" y="533"/>
                  </a:cubicBezTo>
                  <a:cubicBezTo>
                    <a:pt x="70" y="532"/>
                    <a:pt x="65" y="531"/>
                    <a:pt x="61" y="531"/>
                  </a:cubicBezTo>
                  <a:cubicBezTo>
                    <a:pt x="27" y="531"/>
                    <a:pt x="0" y="558"/>
                    <a:pt x="0" y="592"/>
                  </a:cubicBezTo>
                  <a:cubicBezTo>
                    <a:pt x="0" y="625"/>
                    <a:pt x="27" y="653"/>
                    <a:pt x="61" y="653"/>
                  </a:cubicBezTo>
                  <a:cubicBezTo>
                    <a:pt x="94" y="653"/>
                    <a:pt x="122" y="625"/>
                    <a:pt x="122" y="592"/>
                  </a:cubicBezTo>
                  <a:cubicBezTo>
                    <a:pt x="122" y="568"/>
                    <a:pt x="108" y="547"/>
                    <a:pt x="87" y="537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167" y="383"/>
                    <a:pt x="171" y="383"/>
                    <a:pt x="176" y="383"/>
                  </a:cubicBezTo>
                  <a:cubicBezTo>
                    <a:pt x="180" y="383"/>
                    <a:pt x="184" y="383"/>
                    <a:pt x="188" y="382"/>
                  </a:cubicBezTo>
                  <a:cubicBezTo>
                    <a:pt x="219" y="533"/>
                    <a:pt x="219" y="533"/>
                    <a:pt x="219" y="533"/>
                  </a:cubicBezTo>
                  <a:cubicBezTo>
                    <a:pt x="192" y="540"/>
                    <a:pt x="173" y="564"/>
                    <a:pt x="173" y="592"/>
                  </a:cubicBezTo>
                  <a:cubicBezTo>
                    <a:pt x="173" y="625"/>
                    <a:pt x="200" y="653"/>
                    <a:pt x="234" y="653"/>
                  </a:cubicBezTo>
                  <a:cubicBezTo>
                    <a:pt x="267" y="653"/>
                    <a:pt x="295" y="625"/>
                    <a:pt x="295" y="592"/>
                  </a:cubicBezTo>
                  <a:cubicBezTo>
                    <a:pt x="295" y="558"/>
                    <a:pt x="267" y="531"/>
                    <a:pt x="234" y="531"/>
                  </a:cubicBezTo>
                  <a:cubicBezTo>
                    <a:pt x="233" y="531"/>
                    <a:pt x="233" y="531"/>
                    <a:pt x="233" y="531"/>
                  </a:cubicBezTo>
                  <a:cubicBezTo>
                    <a:pt x="202" y="378"/>
                    <a:pt x="202" y="378"/>
                    <a:pt x="202" y="378"/>
                  </a:cubicBezTo>
                  <a:cubicBezTo>
                    <a:pt x="222" y="368"/>
                    <a:pt x="237" y="347"/>
                    <a:pt x="237" y="323"/>
                  </a:cubicBezTo>
                  <a:cubicBezTo>
                    <a:pt x="237" y="303"/>
                    <a:pt x="228" y="286"/>
                    <a:pt x="213" y="275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302" y="120"/>
                    <a:pt x="311" y="122"/>
                    <a:pt x="320" y="122"/>
                  </a:cubicBezTo>
                  <a:cubicBezTo>
                    <a:pt x="330" y="122"/>
                    <a:pt x="338" y="120"/>
                    <a:pt x="346" y="116"/>
                  </a:cubicBezTo>
                  <a:cubicBezTo>
                    <a:pt x="427" y="275"/>
                    <a:pt x="427" y="275"/>
                    <a:pt x="427" y="275"/>
                  </a:cubicBezTo>
                  <a:cubicBezTo>
                    <a:pt x="413" y="286"/>
                    <a:pt x="404" y="303"/>
                    <a:pt x="404" y="323"/>
                  </a:cubicBezTo>
                  <a:cubicBezTo>
                    <a:pt x="404" y="347"/>
                    <a:pt x="418" y="368"/>
                    <a:pt x="439" y="378"/>
                  </a:cubicBezTo>
                  <a:cubicBezTo>
                    <a:pt x="408" y="531"/>
                    <a:pt x="408" y="531"/>
                    <a:pt x="408" y="531"/>
                  </a:cubicBezTo>
                  <a:cubicBezTo>
                    <a:pt x="408" y="531"/>
                    <a:pt x="407" y="531"/>
                    <a:pt x="407" y="531"/>
                  </a:cubicBezTo>
                  <a:cubicBezTo>
                    <a:pt x="373" y="531"/>
                    <a:pt x="346" y="558"/>
                    <a:pt x="346" y="592"/>
                  </a:cubicBezTo>
                  <a:cubicBezTo>
                    <a:pt x="346" y="625"/>
                    <a:pt x="373" y="653"/>
                    <a:pt x="407" y="653"/>
                  </a:cubicBezTo>
                  <a:cubicBezTo>
                    <a:pt x="440" y="653"/>
                    <a:pt x="468" y="625"/>
                    <a:pt x="468" y="592"/>
                  </a:cubicBezTo>
                  <a:cubicBezTo>
                    <a:pt x="468" y="564"/>
                    <a:pt x="448" y="540"/>
                    <a:pt x="422" y="533"/>
                  </a:cubicBezTo>
                  <a:cubicBezTo>
                    <a:pt x="452" y="382"/>
                    <a:pt x="452" y="382"/>
                    <a:pt x="452" y="382"/>
                  </a:cubicBezTo>
                  <a:cubicBezTo>
                    <a:pt x="456" y="383"/>
                    <a:pt x="460" y="383"/>
                    <a:pt x="464" y="383"/>
                  </a:cubicBezTo>
                  <a:cubicBezTo>
                    <a:pt x="469" y="383"/>
                    <a:pt x="474" y="383"/>
                    <a:pt x="478" y="382"/>
                  </a:cubicBezTo>
                  <a:cubicBezTo>
                    <a:pt x="553" y="537"/>
                    <a:pt x="553" y="537"/>
                    <a:pt x="553" y="537"/>
                  </a:cubicBezTo>
                  <a:cubicBezTo>
                    <a:pt x="533" y="547"/>
                    <a:pt x="519" y="568"/>
                    <a:pt x="519" y="592"/>
                  </a:cubicBezTo>
                  <a:cubicBezTo>
                    <a:pt x="519" y="625"/>
                    <a:pt x="546" y="653"/>
                    <a:pt x="580" y="653"/>
                  </a:cubicBezTo>
                  <a:cubicBezTo>
                    <a:pt x="613" y="653"/>
                    <a:pt x="641" y="625"/>
                    <a:pt x="641" y="592"/>
                  </a:cubicBezTo>
                  <a:cubicBezTo>
                    <a:pt x="641" y="558"/>
                    <a:pt x="613" y="531"/>
                    <a:pt x="580" y="531"/>
                  </a:cubicBezTo>
                  <a:close/>
                  <a:moveTo>
                    <a:pt x="108" y="592"/>
                  </a:moveTo>
                  <a:cubicBezTo>
                    <a:pt x="108" y="618"/>
                    <a:pt x="87" y="639"/>
                    <a:pt x="61" y="639"/>
                  </a:cubicBezTo>
                  <a:cubicBezTo>
                    <a:pt x="35" y="639"/>
                    <a:pt x="14" y="618"/>
                    <a:pt x="14" y="592"/>
                  </a:cubicBezTo>
                  <a:cubicBezTo>
                    <a:pt x="14" y="566"/>
                    <a:pt x="35" y="545"/>
                    <a:pt x="61" y="545"/>
                  </a:cubicBezTo>
                  <a:cubicBezTo>
                    <a:pt x="87" y="545"/>
                    <a:pt x="108" y="566"/>
                    <a:pt x="108" y="592"/>
                  </a:cubicBezTo>
                  <a:close/>
                  <a:moveTo>
                    <a:pt x="281" y="592"/>
                  </a:moveTo>
                  <a:cubicBezTo>
                    <a:pt x="281" y="618"/>
                    <a:pt x="260" y="639"/>
                    <a:pt x="234" y="639"/>
                  </a:cubicBezTo>
                  <a:cubicBezTo>
                    <a:pt x="208" y="639"/>
                    <a:pt x="187" y="618"/>
                    <a:pt x="187" y="592"/>
                  </a:cubicBezTo>
                  <a:cubicBezTo>
                    <a:pt x="187" y="566"/>
                    <a:pt x="208" y="545"/>
                    <a:pt x="234" y="545"/>
                  </a:cubicBezTo>
                  <a:cubicBezTo>
                    <a:pt x="260" y="545"/>
                    <a:pt x="281" y="566"/>
                    <a:pt x="281" y="592"/>
                  </a:cubicBezTo>
                  <a:close/>
                  <a:moveTo>
                    <a:pt x="223" y="323"/>
                  </a:moveTo>
                  <a:cubicBezTo>
                    <a:pt x="223" y="348"/>
                    <a:pt x="202" y="369"/>
                    <a:pt x="176" y="369"/>
                  </a:cubicBezTo>
                  <a:cubicBezTo>
                    <a:pt x="150" y="369"/>
                    <a:pt x="129" y="348"/>
                    <a:pt x="129" y="323"/>
                  </a:cubicBezTo>
                  <a:cubicBezTo>
                    <a:pt x="129" y="297"/>
                    <a:pt x="150" y="276"/>
                    <a:pt x="176" y="276"/>
                  </a:cubicBezTo>
                  <a:cubicBezTo>
                    <a:pt x="202" y="276"/>
                    <a:pt x="223" y="297"/>
                    <a:pt x="223" y="323"/>
                  </a:cubicBezTo>
                  <a:close/>
                  <a:moveTo>
                    <a:pt x="273" y="61"/>
                  </a:moveTo>
                  <a:cubicBezTo>
                    <a:pt x="273" y="35"/>
                    <a:pt x="294" y="14"/>
                    <a:pt x="320" y="14"/>
                  </a:cubicBezTo>
                  <a:cubicBezTo>
                    <a:pt x="346" y="14"/>
                    <a:pt x="367" y="35"/>
                    <a:pt x="367" y="61"/>
                  </a:cubicBezTo>
                  <a:cubicBezTo>
                    <a:pt x="367" y="87"/>
                    <a:pt x="346" y="108"/>
                    <a:pt x="320" y="108"/>
                  </a:cubicBezTo>
                  <a:cubicBezTo>
                    <a:pt x="294" y="108"/>
                    <a:pt x="273" y="87"/>
                    <a:pt x="273" y="61"/>
                  </a:cubicBezTo>
                  <a:close/>
                  <a:moveTo>
                    <a:pt x="454" y="592"/>
                  </a:moveTo>
                  <a:cubicBezTo>
                    <a:pt x="454" y="618"/>
                    <a:pt x="433" y="639"/>
                    <a:pt x="407" y="639"/>
                  </a:cubicBezTo>
                  <a:cubicBezTo>
                    <a:pt x="381" y="639"/>
                    <a:pt x="360" y="618"/>
                    <a:pt x="360" y="592"/>
                  </a:cubicBezTo>
                  <a:cubicBezTo>
                    <a:pt x="360" y="566"/>
                    <a:pt x="381" y="545"/>
                    <a:pt x="407" y="545"/>
                  </a:cubicBezTo>
                  <a:cubicBezTo>
                    <a:pt x="433" y="545"/>
                    <a:pt x="454" y="566"/>
                    <a:pt x="454" y="592"/>
                  </a:cubicBezTo>
                  <a:close/>
                  <a:moveTo>
                    <a:pt x="418" y="323"/>
                  </a:moveTo>
                  <a:cubicBezTo>
                    <a:pt x="418" y="297"/>
                    <a:pt x="439" y="276"/>
                    <a:pt x="464" y="276"/>
                  </a:cubicBezTo>
                  <a:cubicBezTo>
                    <a:pt x="490" y="276"/>
                    <a:pt x="511" y="297"/>
                    <a:pt x="511" y="323"/>
                  </a:cubicBezTo>
                  <a:cubicBezTo>
                    <a:pt x="511" y="348"/>
                    <a:pt x="490" y="369"/>
                    <a:pt x="464" y="369"/>
                  </a:cubicBezTo>
                  <a:cubicBezTo>
                    <a:pt x="439" y="369"/>
                    <a:pt x="418" y="348"/>
                    <a:pt x="418" y="323"/>
                  </a:cubicBezTo>
                  <a:close/>
                  <a:moveTo>
                    <a:pt x="580" y="639"/>
                  </a:moveTo>
                  <a:cubicBezTo>
                    <a:pt x="554" y="639"/>
                    <a:pt x="533" y="618"/>
                    <a:pt x="533" y="592"/>
                  </a:cubicBezTo>
                  <a:cubicBezTo>
                    <a:pt x="533" y="566"/>
                    <a:pt x="554" y="545"/>
                    <a:pt x="580" y="545"/>
                  </a:cubicBezTo>
                  <a:cubicBezTo>
                    <a:pt x="606" y="545"/>
                    <a:pt x="627" y="566"/>
                    <a:pt x="627" y="592"/>
                  </a:cubicBezTo>
                  <a:cubicBezTo>
                    <a:pt x="627" y="618"/>
                    <a:pt x="606" y="639"/>
                    <a:pt x="580" y="63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4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5DC7781-9F1B-470C-AEAE-6AA1A04769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49479" y="1904592"/>
            <a:ext cx="8893042" cy="431800"/>
          </a:xfrm>
        </p:spPr>
        <p:txBody>
          <a:bodyPr/>
          <a:lstStyle/>
          <a:p>
            <a:r>
              <a:rPr lang="es-ES" sz="2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Innovación en los Programas de Trabajo de la Red COE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21EB58-A8AE-48B0-BD8D-F87807E8A0DF}"/>
              </a:ext>
            </a:extLst>
          </p:cNvPr>
          <p:cNvSpPr txBox="1"/>
          <p:nvPr/>
        </p:nvSpPr>
        <p:spPr>
          <a:xfrm>
            <a:off x="3863753" y="127802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Sesión Plenaria 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D0A5F4-7A71-4679-A1B1-A544718D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0" b="28164"/>
          <a:stretch/>
        </p:blipFill>
        <p:spPr>
          <a:xfrm>
            <a:off x="3880237" y="5124443"/>
            <a:ext cx="4752528" cy="1162774"/>
          </a:xfrm>
          <a:prstGeom prst="rect">
            <a:avLst/>
          </a:prstGeom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id="{00198AC2-8A08-458C-AD2E-B4061BEE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076" y="165862"/>
            <a:ext cx="6889348" cy="710391"/>
          </a:xfrm>
        </p:spPr>
        <p:txBody>
          <a:bodyPr/>
          <a:lstStyle/>
          <a:p>
            <a:pPr algn="r"/>
            <a:r>
              <a:rPr lang="es-E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Centros públicos de orientación, emprendimiento e innovación para el empleo</a:t>
            </a:r>
            <a:endParaRPr lang="es-E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1AE6976-631C-487C-9E05-54E048797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93" t="37142" r="53830" b="54366"/>
          <a:stretch/>
        </p:blipFill>
        <p:spPr>
          <a:xfrm>
            <a:off x="1386037" y="186213"/>
            <a:ext cx="1286636" cy="5030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B9E05EA-A016-43DA-BEF5-14968863CC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0" r="75005" b="28164"/>
          <a:stretch/>
        </p:blipFill>
        <p:spPr>
          <a:xfrm>
            <a:off x="10185548" y="186216"/>
            <a:ext cx="590975" cy="57848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1A25FA7D-785B-4B10-AAD6-1335990A1365}"/>
              </a:ext>
            </a:extLst>
          </p:cNvPr>
          <p:cNvGrpSpPr/>
          <p:nvPr/>
        </p:nvGrpSpPr>
        <p:grpSpPr>
          <a:xfrm>
            <a:off x="2991982" y="2894607"/>
            <a:ext cx="5721423" cy="1821335"/>
            <a:chOff x="1848978" y="2894604"/>
            <a:chExt cx="5721423" cy="1821335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B48270B-2AF4-4802-9580-F3E259909B3C}"/>
                </a:ext>
              </a:extLst>
            </p:cNvPr>
            <p:cNvSpPr txBox="1"/>
            <p:nvPr/>
          </p:nvSpPr>
          <p:spPr>
            <a:xfrm>
              <a:off x="1848978" y="2930835"/>
              <a:ext cx="379300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s-ES" sz="2000" b="1" i="1" dirty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Marisa López Aragón</a:t>
              </a:r>
            </a:p>
            <a:p>
              <a:pPr>
                <a:spcAft>
                  <a:spcPts val="1200"/>
                </a:spcAft>
              </a:pPr>
              <a:r>
                <a:rPr lang="es-ES" sz="2000" b="1" i="1" dirty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Susana Díaz Martínez</a:t>
              </a:r>
            </a:p>
            <a:p>
              <a:pPr>
                <a:spcAft>
                  <a:spcPts val="1200"/>
                </a:spcAft>
              </a:pPr>
              <a:r>
                <a:rPr lang="es-ES" sz="2000" b="1" i="1" dirty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Cristina Rodríguez Fernández</a:t>
              </a:r>
            </a:p>
            <a:p>
              <a:pPr>
                <a:spcAft>
                  <a:spcPts val="1200"/>
                </a:spcAft>
              </a:pPr>
              <a:r>
                <a:rPr lang="es-ES" sz="2000" b="1" i="1" dirty="0">
                  <a:solidFill>
                    <a:schemeClr val="tx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Carmen Hila Vargas</a:t>
              </a:r>
            </a:p>
          </p:txBody>
        </p:sp>
        <p:pic>
          <p:nvPicPr>
            <p:cNvPr id="4100" name="Picture 4" descr="El SOC ofrece su infraestructura para dar apoyo al SEPE en la tramitación  de las prestaciones de desempleo. Servei Públic d'Ocupació de Catalunya">
              <a:extLst>
                <a:ext uri="{FF2B5EF4-FFF2-40B4-BE49-F238E27FC236}">
                  <a16:creationId xmlns:a16="http://schemas.microsoft.com/office/drawing/2014/main" id="{17078F0D-7E56-4422-BD87-FB9C53E35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714" y="3282592"/>
              <a:ext cx="1863687" cy="463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Resolución Convocatoria de proyectos de Cooperación al Desarrollo para el  año 2020 - Coordinadora ONG de Desarrollo La Rioja (CONGDCAR)">
              <a:extLst>
                <a:ext uri="{FF2B5EF4-FFF2-40B4-BE49-F238E27FC236}">
                  <a16:creationId xmlns:a16="http://schemas.microsoft.com/office/drawing/2014/main" id="{9AC9A218-DFAA-4390-ADDC-8F7FB687E6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0" t="10050" r="5192" b="63386"/>
            <a:stretch/>
          </p:blipFill>
          <p:spPr bwMode="auto">
            <a:xfrm>
              <a:off x="5791809" y="3781060"/>
              <a:ext cx="1693498" cy="512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El SOIB | Servei d'Ocupacio">
              <a:extLst>
                <a:ext uri="{FF2B5EF4-FFF2-40B4-BE49-F238E27FC236}">
                  <a16:creationId xmlns:a16="http://schemas.microsoft.com/office/drawing/2014/main" id="{D99A7B42-4A1F-4B2D-B9D0-198496799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405" y="4327032"/>
              <a:ext cx="1197496" cy="32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SEFCARM.ES - Autoempleo, crea tu empresa">
              <a:extLst>
                <a:ext uri="{FF2B5EF4-FFF2-40B4-BE49-F238E27FC236}">
                  <a16:creationId xmlns:a16="http://schemas.microsoft.com/office/drawing/2014/main" id="{63F9F56A-6990-49E5-9C5C-9702DFEF9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893" y="2894604"/>
              <a:ext cx="1523371" cy="373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53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1"/>
          <p:cNvGrpSpPr/>
          <p:nvPr/>
        </p:nvGrpSpPr>
        <p:grpSpPr>
          <a:xfrm>
            <a:off x="435638" y="1120130"/>
            <a:ext cx="4536504" cy="164112"/>
            <a:chOff x="723900" y="3175001"/>
            <a:chExt cx="7583488" cy="373063"/>
          </a:xfrm>
          <a:solidFill>
            <a:srgbClr val="69B845"/>
          </a:solidFill>
        </p:grpSpPr>
        <p:sp>
          <p:nvSpPr>
            <p:cNvPr id="11" name="Freeform 62"/>
            <p:cNvSpPr>
              <a:spLocks/>
            </p:cNvSpPr>
            <p:nvPr/>
          </p:nvSpPr>
          <p:spPr bwMode="auto">
            <a:xfrm>
              <a:off x="858838" y="3502026"/>
              <a:ext cx="101600" cy="11113"/>
            </a:xfrm>
            <a:custGeom>
              <a:avLst/>
              <a:gdLst>
                <a:gd name="T0" fmla="*/ 0 w 9"/>
                <a:gd name="T1" fmla="*/ 0 h 1"/>
                <a:gd name="T2" fmla="*/ 9 w 9"/>
                <a:gd name="T3" fmla="*/ 1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cubicBezTo>
                    <a:pt x="2" y="1"/>
                    <a:pt x="5" y="1"/>
                    <a:pt x="9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 63"/>
            <p:cNvSpPr>
              <a:spLocks/>
            </p:cNvSpPr>
            <p:nvPr/>
          </p:nvSpPr>
          <p:spPr bwMode="auto">
            <a:xfrm>
              <a:off x="960438" y="3513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auto">
            <a:xfrm>
              <a:off x="8239125" y="3186113"/>
              <a:ext cx="34925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auto">
            <a:xfrm>
              <a:off x="723900" y="3175001"/>
              <a:ext cx="7583488" cy="373063"/>
            </a:xfrm>
            <a:custGeom>
              <a:avLst/>
              <a:gdLst>
                <a:gd name="T0" fmla="*/ 183 w 673"/>
                <a:gd name="T1" fmla="*/ 31 h 33"/>
                <a:gd name="T2" fmla="*/ 208 w 673"/>
                <a:gd name="T3" fmla="*/ 31 h 33"/>
                <a:gd name="T4" fmla="*/ 217 w 673"/>
                <a:gd name="T5" fmla="*/ 32 h 33"/>
                <a:gd name="T6" fmla="*/ 221 w 673"/>
                <a:gd name="T7" fmla="*/ 31 h 33"/>
                <a:gd name="T8" fmla="*/ 315 w 673"/>
                <a:gd name="T9" fmla="*/ 32 h 33"/>
                <a:gd name="T10" fmla="*/ 314 w 673"/>
                <a:gd name="T11" fmla="*/ 31 h 33"/>
                <a:gd name="T12" fmla="*/ 326 w 673"/>
                <a:gd name="T13" fmla="*/ 32 h 33"/>
                <a:gd name="T14" fmla="*/ 347 w 673"/>
                <a:gd name="T15" fmla="*/ 32 h 33"/>
                <a:gd name="T16" fmla="*/ 365 w 673"/>
                <a:gd name="T17" fmla="*/ 30 h 33"/>
                <a:gd name="T18" fmla="*/ 379 w 673"/>
                <a:gd name="T19" fmla="*/ 30 h 33"/>
                <a:gd name="T20" fmla="*/ 388 w 673"/>
                <a:gd name="T21" fmla="*/ 31 h 33"/>
                <a:gd name="T22" fmla="*/ 402 w 673"/>
                <a:gd name="T23" fmla="*/ 30 h 33"/>
                <a:gd name="T24" fmla="*/ 409 w 673"/>
                <a:gd name="T25" fmla="*/ 31 h 33"/>
                <a:gd name="T26" fmla="*/ 422 w 673"/>
                <a:gd name="T27" fmla="*/ 30 h 33"/>
                <a:gd name="T28" fmla="*/ 474 w 673"/>
                <a:gd name="T29" fmla="*/ 27 h 33"/>
                <a:gd name="T30" fmla="*/ 477 w 673"/>
                <a:gd name="T31" fmla="*/ 26 h 33"/>
                <a:gd name="T32" fmla="*/ 567 w 673"/>
                <a:gd name="T33" fmla="*/ 28 h 33"/>
                <a:gd name="T34" fmla="*/ 575 w 673"/>
                <a:gd name="T35" fmla="*/ 29 h 33"/>
                <a:gd name="T36" fmla="*/ 578 w 673"/>
                <a:gd name="T37" fmla="*/ 29 h 33"/>
                <a:gd name="T38" fmla="*/ 582 w 673"/>
                <a:gd name="T39" fmla="*/ 27 h 33"/>
                <a:gd name="T40" fmla="*/ 592 w 673"/>
                <a:gd name="T41" fmla="*/ 27 h 33"/>
                <a:gd name="T42" fmla="*/ 620 w 673"/>
                <a:gd name="T43" fmla="*/ 28 h 33"/>
                <a:gd name="T44" fmla="*/ 628 w 673"/>
                <a:gd name="T45" fmla="*/ 27 h 33"/>
                <a:gd name="T46" fmla="*/ 668 w 673"/>
                <a:gd name="T47" fmla="*/ 2 h 33"/>
                <a:gd name="T48" fmla="*/ 666 w 673"/>
                <a:gd name="T49" fmla="*/ 2 h 33"/>
                <a:gd name="T50" fmla="*/ 659 w 673"/>
                <a:gd name="T51" fmla="*/ 2 h 33"/>
                <a:gd name="T52" fmla="*/ 658 w 673"/>
                <a:gd name="T53" fmla="*/ 2 h 33"/>
                <a:gd name="T54" fmla="*/ 644 w 673"/>
                <a:gd name="T55" fmla="*/ 1 h 33"/>
                <a:gd name="T56" fmla="*/ 624 w 673"/>
                <a:gd name="T57" fmla="*/ 1 h 33"/>
                <a:gd name="T58" fmla="*/ 612 w 673"/>
                <a:gd name="T59" fmla="*/ 1 h 33"/>
                <a:gd name="T60" fmla="*/ 598 w 673"/>
                <a:gd name="T61" fmla="*/ 1 h 33"/>
                <a:gd name="T62" fmla="*/ 479 w 673"/>
                <a:gd name="T63" fmla="*/ 2 h 33"/>
                <a:gd name="T64" fmla="*/ 358 w 673"/>
                <a:gd name="T65" fmla="*/ 3 h 33"/>
                <a:gd name="T66" fmla="*/ 341 w 673"/>
                <a:gd name="T67" fmla="*/ 4 h 33"/>
                <a:gd name="T68" fmla="*/ 224 w 673"/>
                <a:gd name="T69" fmla="*/ 4 h 33"/>
                <a:gd name="T70" fmla="*/ 198 w 673"/>
                <a:gd name="T71" fmla="*/ 4 h 33"/>
                <a:gd name="T72" fmla="*/ 130 w 673"/>
                <a:gd name="T73" fmla="*/ 4 h 33"/>
                <a:gd name="T74" fmla="*/ 106 w 673"/>
                <a:gd name="T75" fmla="*/ 5 h 33"/>
                <a:gd name="T76" fmla="*/ 84 w 673"/>
                <a:gd name="T77" fmla="*/ 6 h 33"/>
                <a:gd name="T78" fmla="*/ 63 w 673"/>
                <a:gd name="T79" fmla="*/ 6 h 33"/>
                <a:gd name="T80" fmla="*/ 15 w 673"/>
                <a:gd name="T81" fmla="*/ 4 h 33"/>
                <a:gd name="T82" fmla="*/ 18 w 673"/>
                <a:gd name="T83" fmla="*/ 29 h 33"/>
                <a:gd name="T84" fmla="*/ 21 w 673"/>
                <a:gd name="T85" fmla="*/ 29 h 33"/>
                <a:gd name="T86" fmla="*/ 21 w 673"/>
                <a:gd name="T87" fmla="*/ 29 h 33"/>
                <a:gd name="T88" fmla="*/ 26 w 673"/>
                <a:gd name="T89" fmla="*/ 30 h 33"/>
                <a:gd name="T90" fmla="*/ 32 w 673"/>
                <a:gd name="T91" fmla="*/ 30 h 33"/>
                <a:gd name="T92" fmla="*/ 117 w 673"/>
                <a:gd name="T93" fmla="*/ 32 h 33"/>
                <a:gd name="T94" fmla="*/ 138 w 673"/>
                <a:gd name="T95" fmla="*/ 32 h 33"/>
                <a:gd name="T96" fmla="*/ 161 w 673"/>
                <a:gd name="T97" fmla="*/ 32 h 33"/>
                <a:gd name="T98" fmla="*/ 183 w 673"/>
                <a:gd name="T9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3" h="33">
                  <a:moveTo>
                    <a:pt x="183" y="32"/>
                  </a:moveTo>
                  <a:cubicBezTo>
                    <a:pt x="183" y="31"/>
                    <a:pt x="183" y="31"/>
                    <a:pt x="183" y="31"/>
                  </a:cubicBezTo>
                  <a:cubicBezTo>
                    <a:pt x="191" y="31"/>
                    <a:pt x="186" y="32"/>
                    <a:pt x="193" y="32"/>
                  </a:cubicBezTo>
                  <a:cubicBezTo>
                    <a:pt x="196" y="30"/>
                    <a:pt x="205" y="32"/>
                    <a:pt x="208" y="31"/>
                  </a:cubicBezTo>
                  <a:cubicBezTo>
                    <a:pt x="208" y="31"/>
                    <a:pt x="211" y="31"/>
                    <a:pt x="211" y="32"/>
                  </a:cubicBezTo>
                  <a:cubicBezTo>
                    <a:pt x="212" y="31"/>
                    <a:pt x="215" y="32"/>
                    <a:pt x="217" y="32"/>
                  </a:cubicBezTo>
                  <a:cubicBezTo>
                    <a:pt x="218" y="31"/>
                    <a:pt x="216" y="31"/>
                    <a:pt x="216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3" y="31"/>
                    <a:pt x="223" y="31"/>
                    <a:pt x="221" y="32"/>
                  </a:cubicBezTo>
                  <a:cubicBezTo>
                    <a:pt x="235" y="32"/>
                    <a:pt x="300" y="33"/>
                    <a:pt x="315" y="32"/>
                  </a:cubicBezTo>
                  <a:cubicBezTo>
                    <a:pt x="313" y="32"/>
                    <a:pt x="308" y="32"/>
                    <a:pt x="307" y="31"/>
                  </a:cubicBezTo>
                  <a:cubicBezTo>
                    <a:pt x="310" y="31"/>
                    <a:pt x="312" y="31"/>
                    <a:pt x="314" y="31"/>
                  </a:cubicBezTo>
                  <a:cubicBezTo>
                    <a:pt x="315" y="32"/>
                    <a:pt x="322" y="31"/>
                    <a:pt x="325" y="32"/>
                  </a:cubicBezTo>
                  <a:cubicBezTo>
                    <a:pt x="326" y="32"/>
                    <a:pt x="326" y="32"/>
                    <a:pt x="326" y="32"/>
                  </a:cubicBezTo>
                  <a:cubicBezTo>
                    <a:pt x="328" y="32"/>
                    <a:pt x="328" y="32"/>
                    <a:pt x="328" y="32"/>
                  </a:cubicBezTo>
                  <a:cubicBezTo>
                    <a:pt x="345" y="31"/>
                    <a:pt x="332" y="32"/>
                    <a:pt x="347" y="32"/>
                  </a:cubicBezTo>
                  <a:cubicBezTo>
                    <a:pt x="356" y="32"/>
                    <a:pt x="360" y="31"/>
                    <a:pt x="365" y="31"/>
                  </a:cubicBezTo>
                  <a:cubicBezTo>
                    <a:pt x="364" y="31"/>
                    <a:pt x="362" y="31"/>
                    <a:pt x="365" y="30"/>
                  </a:cubicBezTo>
                  <a:cubicBezTo>
                    <a:pt x="365" y="31"/>
                    <a:pt x="371" y="30"/>
                    <a:pt x="372" y="31"/>
                  </a:cubicBezTo>
                  <a:cubicBezTo>
                    <a:pt x="374" y="31"/>
                    <a:pt x="381" y="31"/>
                    <a:pt x="379" y="30"/>
                  </a:cubicBezTo>
                  <a:cubicBezTo>
                    <a:pt x="380" y="30"/>
                    <a:pt x="386" y="30"/>
                    <a:pt x="383" y="31"/>
                  </a:cubicBezTo>
                  <a:cubicBezTo>
                    <a:pt x="385" y="31"/>
                    <a:pt x="387" y="31"/>
                    <a:pt x="388" y="31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93" y="30"/>
                    <a:pt x="397" y="31"/>
                    <a:pt x="402" y="30"/>
                  </a:cubicBezTo>
                  <a:cubicBezTo>
                    <a:pt x="399" y="30"/>
                    <a:pt x="399" y="30"/>
                    <a:pt x="399" y="30"/>
                  </a:cubicBezTo>
                  <a:cubicBezTo>
                    <a:pt x="403" y="30"/>
                    <a:pt x="407" y="30"/>
                    <a:pt x="409" y="31"/>
                  </a:cubicBezTo>
                  <a:cubicBezTo>
                    <a:pt x="404" y="31"/>
                    <a:pt x="404" y="31"/>
                    <a:pt x="404" y="31"/>
                  </a:cubicBezTo>
                  <a:cubicBezTo>
                    <a:pt x="411" y="31"/>
                    <a:pt x="416" y="31"/>
                    <a:pt x="422" y="30"/>
                  </a:cubicBezTo>
                  <a:cubicBezTo>
                    <a:pt x="420" y="30"/>
                    <a:pt x="420" y="30"/>
                    <a:pt x="420" y="30"/>
                  </a:cubicBezTo>
                  <a:cubicBezTo>
                    <a:pt x="427" y="29"/>
                    <a:pt x="467" y="28"/>
                    <a:pt x="474" y="27"/>
                  </a:cubicBezTo>
                  <a:cubicBezTo>
                    <a:pt x="471" y="27"/>
                    <a:pt x="471" y="27"/>
                    <a:pt x="471" y="27"/>
                  </a:cubicBezTo>
                  <a:cubicBezTo>
                    <a:pt x="477" y="26"/>
                    <a:pt x="477" y="26"/>
                    <a:pt x="477" y="26"/>
                  </a:cubicBezTo>
                  <a:cubicBezTo>
                    <a:pt x="477" y="26"/>
                    <a:pt x="474" y="28"/>
                    <a:pt x="474" y="28"/>
                  </a:cubicBezTo>
                  <a:cubicBezTo>
                    <a:pt x="487" y="28"/>
                    <a:pt x="555" y="27"/>
                    <a:pt x="567" y="28"/>
                  </a:cubicBezTo>
                  <a:cubicBezTo>
                    <a:pt x="571" y="28"/>
                    <a:pt x="568" y="29"/>
                    <a:pt x="567" y="29"/>
                  </a:cubicBezTo>
                  <a:cubicBezTo>
                    <a:pt x="573" y="29"/>
                    <a:pt x="570" y="28"/>
                    <a:pt x="575" y="29"/>
                  </a:cubicBezTo>
                  <a:cubicBezTo>
                    <a:pt x="576" y="29"/>
                    <a:pt x="575" y="29"/>
                    <a:pt x="574" y="29"/>
                  </a:cubicBezTo>
                  <a:cubicBezTo>
                    <a:pt x="576" y="29"/>
                    <a:pt x="578" y="29"/>
                    <a:pt x="578" y="29"/>
                  </a:cubicBezTo>
                  <a:cubicBezTo>
                    <a:pt x="576" y="29"/>
                    <a:pt x="577" y="28"/>
                    <a:pt x="576" y="27"/>
                  </a:cubicBezTo>
                  <a:cubicBezTo>
                    <a:pt x="582" y="27"/>
                    <a:pt x="582" y="27"/>
                    <a:pt x="582" y="27"/>
                  </a:cubicBezTo>
                  <a:cubicBezTo>
                    <a:pt x="582" y="28"/>
                    <a:pt x="582" y="28"/>
                    <a:pt x="582" y="28"/>
                  </a:cubicBezTo>
                  <a:cubicBezTo>
                    <a:pt x="583" y="28"/>
                    <a:pt x="585" y="26"/>
                    <a:pt x="592" y="27"/>
                  </a:cubicBezTo>
                  <a:cubicBezTo>
                    <a:pt x="603" y="27"/>
                    <a:pt x="614" y="27"/>
                    <a:pt x="625" y="27"/>
                  </a:cubicBezTo>
                  <a:cubicBezTo>
                    <a:pt x="625" y="27"/>
                    <a:pt x="622" y="27"/>
                    <a:pt x="620" y="28"/>
                  </a:cubicBezTo>
                  <a:cubicBezTo>
                    <a:pt x="622" y="28"/>
                    <a:pt x="624" y="27"/>
                    <a:pt x="625" y="28"/>
                  </a:cubicBezTo>
                  <a:cubicBezTo>
                    <a:pt x="623" y="27"/>
                    <a:pt x="630" y="27"/>
                    <a:pt x="628" y="27"/>
                  </a:cubicBezTo>
                  <a:cubicBezTo>
                    <a:pt x="636" y="26"/>
                    <a:pt x="646" y="27"/>
                    <a:pt x="653" y="26"/>
                  </a:cubicBezTo>
                  <a:cubicBezTo>
                    <a:pt x="653" y="25"/>
                    <a:pt x="668" y="4"/>
                    <a:pt x="668" y="2"/>
                  </a:cubicBezTo>
                  <a:cubicBezTo>
                    <a:pt x="670" y="2"/>
                    <a:pt x="672" y="2"/>
                    <a:pt x="673" y="2"/>
                  </a:cubicBezTo>
                  <a:cubicBezTo>
                    <a:pt x="672" y="2"/>
                    <a:pt x="668" y="2"/>
                    <a:pt x="666" y="2"/>
                  </a:cubicBezTo>
                  <a:cubicBezTo>
                    <a:pt x="665" y="3"/>
                    <a:pt x="665" y="3"/>
                    <a:pt x="665" y="3"/>
                  </a:cubicBezTo>
                  <a:cubicBezTo>
                    <a:pt x="660" y="3"/>
                    <a:pt x="664" y="2"/>
                    <a:pt x="659" y="2"/>
                  </a:cubicBezTo>
                  <a:cubicBezTo>
                    <a:pt x="659" y="2"/>
                    <a:pt x="663" y="1"/>
                    <a:pt x="667" y="1"/>
                  </a:cubicBezTo>
                  <a:cubicBezTo>
                    <a:pt x="664" y="1"/>
                    <a:pt x="660" y="1"/>
                    <a:pt x="658" y="2"/>
                  </a:cubicBezTo>
                  <a:cubicBezTo>
                    <a:pt x="655" y="1"/>
                    <a:pt x="659" y="1"/>
                    <a:pt x="655" y="0"/>
                  </a:cubicBezTo>
                  <a:cubicBezTo>
                    <a:pt x="652" y="1"/>
                    <a:pt x="648" y="1"/>
                    <a:pt x="644" y="1"/>
                  </a:cubicBezTo>
                  <a:cubicBezTo>
                    <a:pt x="644" y="1"/>
                    <a:pt x="644" y="1"/>
                    <a:pt x="644" y="1"/>
                  </a:cubicBezTo>
                  <a:cubicBezTo>
                    <a:pt x="636" y="0"/>
                    <a:pt x="632" y="2"/>
                    <a:pt x="624" y="1"/>
                  </a:cubicBezTo>
                  <a:cubicBezTo>
                    <a:pt x="625" y="1"/>
                    <a:pt x="625" y="1"/>
                    <a:pt x="625" y="1"/>
                  </a:cubicBezTo>
                  <a:cubicBezTo>
                    <a:pt x="622" y="1"/>
                    <a:pt x="617" y="1"/>
                    <a:pt x="612" y="1"/>
                  </a:cubicBezTo>
                  <a:cubicBezTo>
                    <a:pt x="613" y="1"/>
                    <a:pt x="615" y="1"/>
                    <a:pt x="612" y="1"/>
                  </a:cubicBezTo>
                  <a:cubicBezTo>
                    <a:pt x="606" y="1"/>
                    <a:pt x="602" y="1"/>
                    <a:pt x="598" y="1"/>
                  </a:cubicBezTo>
                  <a:cubicBezTo>
                    <a:pt x="594" y="1"/>
                    <a:pt x="594" y="1"/>
                    <a:pt x="594" y="1"/>
                  </a:cubicBezTo>
                  <a:cubicBezTo>
                    <a:pt x="575" y="1"/>
                    <a:pt x="498" y="2"/>
                    <a:pt x="479" y="2"/>
                  </a:cubicBezTo>
                  <a:cubicBezTo>
                    <a:pt x="479" y="2"/>
                    <a:pt x="479" y="2"/>
                    <a:pt x="479" y="2"/>
                  </a:cubicBezTo>
                  <a:cubicBezTo>
                    <a:pt x="450" y="3"/>
                    <a:pt x="388" y="3"/>
                    <a:pt x="358" y="3"/>
                  </a:cubicBezTo>
                  <a:cubicBezTo>
                    <a:pt x="353" y="3"/>
                    <a:pt x="346" y="3"/>
                    <a:pt x="341" y="3"/>
                  </a:cubicBezTo>
                  <a:cubicBezTo>
                    <a:pt x="344" y="3"/>
                    <a:pt x="343" y="4"/>
                    <a:pt x="341" y="4"/>
                  </a:cubicBezTo>
                  <a:cubicBezTo>
                    <a:pt x="326" y="3"/>
                    <a:pt x="340" y="4"/>
                    <a:pt x="325" y="4"/>
                  </a:cubicBezTo>
                  <a:cubicBezTo>
                    <a:pt x="307" y="5"/>
                    <a:pt x="240" y="4"/>
                    <a:pt x="224" y="4"/>
                  </a:cubicBezTo>
                  <a:cubicBezTo>
                    <a:pt x="216" y="5"/>
                    <a:pt x="205" y="4"/>
                    <a:pt x="197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89" y="5"/>
                    <a:pt x="139" y="4"/>
                    <a:pt x="129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1" y="5"/>
                    <a:pt x="123" y="4"/>
                    <a:pt x="115" y="3"/>
                  </a:cubicBezTo>
                  <a:cubicBezTo>
                    <a:pt x="116" y="4"/>
                    <a:pt x="109" y="5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1" y="5"/>
                    <a:pt x="91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78" y="6"/>
                    <a:pt x="67" y="6"/>
                    <a:pt x="63" y="6"/>
                  </a:cubicBezTo>
                  <a:cubicBezTo>
                    <a:pt x="53" y="6"/>
                    <a:pt x="37" y="5"/>
                    <a:pt x="24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0" y="24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5" y="30"/>
                    <a:pt x="27" y="29"/>
                    <a:pt x="27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5" y="30"/>
                    <a:pt x="22" y="30"/>
                    <a:pt x="21" y="30"/>
                  </a:cubicBezTo>
                  <a:cubicBezTo>
                    <a:pt x="22" y="30"/>
                    <a:pt x="24" y="30"/>
                    <a:pt x="26" y="30"/>
                  </a:cubicBezTo>
                  <a:cubicBezTo>
                    <a:pt x="26" y="30"/>
                    <a:pt x="25" y="30"/>
                    <a:pt x="24" y="30"/>
                  </a:cubicBezTo>
                  <a:cubicBezTo>
                    <a:pt x="27" y="30"/>
                    <a:pt x="30" y="29"/>
                    <a:pt x="32" y="30"/>
                  </a:cubicBezTo>
                  <a:cubicBezTo>
                    <a:pt x="37" y="30"/>
                    <a:pt x="33" y="31"/>
                    <a:pt x="38" y="31"/>
                  </a:cubicBezTo>
                  <a:cubicBezTo>
                    <a:pt x="64" y="31"/>
                    <a:pt x="90" y="32"/>
                    <a:pt x="117" y="32"/>
                  </a:cubicBezTo>
                  <a:cubicBezTo>
                    <a:pt x="117" y="32"/>
                    <a:pt x="117" y="32"/>
                    <a:pt x="116" y="32"/>
                  </a:cubicBezTo>
                  <a:cubicBezTo>
                    <a:pt x="124" y="32"/>
                    <a:pt x="131" y="32"/>
                    <a:pt x="138" y="32"/>
                  </a:cubicBezTo>
                  <a:cubicBezTo>
                    <a:pt x="140" y="32"/>
                    <a:pt x="141" y="32"/>
                    <a:pt x="142" y="32"/>
                  </a:cubicBezTo>
                  <a:cubicBezTo>
                    <a:pt x="141" y="32"/>
                    <a:pt x="151" y="32"/>
                    <a:pt x="161" y="32"/>
                  </a:cubicBezTo>
                  <a:cubicBezTo>
                    <a:pt x="167" y="32"/>
                    <a:pt x="172" y="32"/>
                    <a:pt x="176" y="32"/>
                  </a:cubicBezTo>
                  <a:cubicBezTo>
                    <a:pt x="180" y="32"/>
                    <a:pt x="183" y="32"/>
                    <a:pt x="18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Title 3"/>
          <p:cNvSpPr txBox="1">
            <a:spLocks/>
          </p:cNvSpPr>
          <p:nvPr/>
        </p:nvSpPr>
        <p:spPr>
          <a:xfrm>
            <a:off x="516359" y="899189"/>
            <a:ext cx="8870889" cy="334092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6" rtl="0" eaLnBrk="1" latinLnBrk="0" hangingPunct="1">
              <a:spcBef>
                <a:spcPct val="0"/>
              </a:spcBef>
              <a:buNone/>
              <a:defRPr lang="ca-ES" sz="2000" b="1" kern="1200" noProof="0" dirty="0">
                <a:solidFill>
                  <a:schemeClr val="tx1"/>
                </a:solidFill>
                <a:latin typeface="Chronicle Display Black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Definición estratégica y operativa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85790" y="1572773"/>
            <a:ext cx="11167071" cy="50405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Ambas se caracterizan por ser la parte estable de la definición del COE, que recoge las directrices del proyecto MRR y el marco funcional de la red COE estatal. Mostramos los apartados de cada documento sobre el cual se puede establecer renovable año a año: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572" y="3432952"/>
            <a:ext cx="5101562" cy="237800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2000" tIns="216000" rIns="72000" bIns="72000" numCol="1" spcCol="1270" anchor="t" anchorCtr="0">
            <a:noAutofit/>
          </a:bodyPr>
          <a:lstStyle/>
          <a:p>
            <a:pPr marL="1714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Compila el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3966A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marco general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 a la definición del centro en Catalunya</a:t>
            </a:r>
          </a:p>
          <a:p>
            <a:pPr marL="1714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 las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3966A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referencias estratégicas 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las cuales se debe regir el desempeño</a:t>
            </a:r>
          </a:p>
        </p:txBody>
      </p:sp>
      <p:grpSp>
        <p:nvGrpSpPr>
          <p:cNvPr id="41" name="Group 743"/>
          <p:cNvGrpSpPr>
            <a:grpSpLocks noChangeAspect="1"/>
          </p:cNvGrpSpPr>
          <p:nvPr/>
        </p:nvGrpSpPr>
        <p:grpSpPr>
          <a:xfrm>
            <a:off x="1314593" y="4922314"/>
            <a:ext cx="266700" cy="206376"/>
            <a:chOff x="2454276" y="5184775"/>
            <a:chExt cx="266700" cy="206376"/>
          </a:xfrm>
          <a:solidFill>
            <a:schemeClr val="tx1"/>
          </a:solidFill>
        </p:grpSpPr>
        <p:sp>
          <p:nvSpPr>
            <p:cNvPr id="43" name="Freeform 234"/>
            <p:cNvSpPr>
              <a:spLocks/>
            </p:cNvSpPr>
            <p:nvPr/>
          </p:nvSpPr>
          <p:spPr bwMode="auto">
            <a:xfrm>
              <a:off x="2454276" y="5184775"/>
              <a:ext cx="266700" cy="58738"/>
            </a:xfrm>
            <a:custGeom>
              <a:avLst/>
              <a:gdLst>
                <a:gd name="T0" fmla="*/ 303 w 336"/>
                <a:gd name="T1" fmla="*/ 6 h 76"/>
                <a:gd name="T2" fmla="*/ 293 w 336"/>
                <a:gd name="T3" fmla="*/ 7 h 76"/>
                <a:gd name="T4" fmla="*/ 283 w 336"/>
                <a:gd name="T5" fmla="*/ 12 h 76"/>
                <a:gd name="T6" fmla="*/ 274 w 336"/>
                <a:gd name="T7" fmla="*/ 25 h 76"/>
                <a:gd name="T8" fmla="*/ 205 w 336"/>
                <a:gd name="T9" fmla="*/ 29 h 76"/>
                <a:gd name="T10" fmla="*/ 205 w 336"/>
                <a:gd name="T11" fmla="*/ 6 h 76"/>
                <a:gd name="T12" fmla="*/ 204 w 336"/>
                <a:gd name="T13" fmla="*/ 2 h 76"/>
                <a:gd name="T14" fmla="*/ 200 w 336"/>
                <a:gd name="T15" fmla="*/ 0 h 76"/>
                <a:gd name="T16" fmla="*/ 136 w 336"/>
                <a:gd name="T17" fmla="*/ 0 h 76"/>
                <a:gd name="T18" fmla="*/ 132 w 336"/>
                <a:gd name="T19" fmla="*/ 2 h 76"/>
                <a:gd name="T20" fmla="*/ 130 w 336"/>
                <a:gd name="T21" fmla="*/ 6 h 76"/>
                <a:gd name="T22" fmla="*/ 63 w 336"/>
                <a:gd name="T23" fmla="*/ 29 h 76"/>
                <a:gd name="T24" fmla="*/ 62 w 336"/>
                <a:gd name="T25" fmla="*/ 25 h 76"/>
                <a:gd name="T26" fmla="*/ 51 w 336"/>
                <a:gd name="T27" fmla="*/ 12 h 76"/>
                <a:gd name="T28" fmla="*/ 43 w 336"/>
                <a:gd name="T29" fmla="*/ 7 h 76"/>
                <a:gd name="T30" fmla="*/ 32 w 336"/>
                <a:gd name="T31" fmla="*/ 6 h 76"/>
                <a:gd name="T32" fmla="*/ 26 w 336"/>
                <a:gd name="T33" fmla="*/ 7 h 76"/>
                <a:gd name="T34" fmla="*/ 13 w 336"/>
                <a:gd name="T35" fmla="*/ 11 h 76"/>
                <a:gd name="T36" fmla="*/ 5 w 336"/>
                <a:gd name="T37" fmla="*/ 21 h 76"/>
                <a:gd name="T38" fmla="*/ 0 w 336"/>
                <a:gd name="T39" fmla="*/ 31 h 76"/>
                <a:gd name="T40" fmla="*/ 0 w 336"/>
                <a:gd name="T41" fmla="*/ 38 h 76"/>
                <a:gd name="T42" fmla="*/ 3 w 336"/>
                <a:gd name="T43" fmla="*/ 51 h 76"/>
                <a:gd name="T44" fmla="*/ 9 w 336"/>
                <a:gd name="T45" fmla="*/ 61 h 76"/>
                <a:gd name="T46" fmla="*/ 20 w 336"/>
                <a:gd name="T47" fmla="*/ 68 h 76"/>
                <a:gd name="T48" fmla="*/ 32 w 336"/>
                <a:gd name="T49" fmla="*/ 70 h 76"/>
                <a:gd name="T50" fmla="*/ 38 w 336"/>
                <a:gd name="T51" fmla="*/ 70 h 76"/>
                <a:gd name="T52" fmla="*/ 47 w 336"/>
                <a:gd name="T53" fmla="*/ 68 h 76"/>
                <a:gd name="T54" fmla="*/ 59 w 336"/>
                <a:gd name="T55" fmla="*/ 57 h 76"/>
                <a:gd name="T56" fmla="*/ 63 w 336"/>
                <a:gd name="T57" fmla="*/ 47 h 76"/>
                <a:gd name="T58" fmla="*/ 130 w 336"/>
                <a:gd name="T59" fmla="*/ 70 h 76"/>
                <a:gd name="T60" fmla="*/ 130 w 336"/>
                <a:gd name="T61" fmla="*/ 73 h 76"/>
                <a:gd name="T62" fmla="*/ 133 w 336"/>
                <a:gd name="T63" fmla="*/ 76 h 76"/>
                <a:gd name="T64" fmla="*/ 200 w 336"/>
                <a:gd name="T65" fmla="*/ 76 h 76"/>
                <a:gd name="T66" fmla="*/ 203 w 336"/>
                <a:gd name="T67" fmla="*/ 76 h 76"/>
                <a:gd name="T68" fmla="*/ 205 w 336"/>
                <a:gd name="T69" fmla="*/ 73 h 76"/>
                <a:gd name="T70" fmla="*/ 205 w 336"/>
                <a:gd name="T71" fmla="*/ 47 h 76"/>
                <a:gd name="T72" fmla="*/ 273 w 336"/>
                <a:gd name="T73" fmla="*/ 47 h 76"/>
                <a:gd name="T74" fmla="*/ 277 w 336"/>
                <a:gd name="T75" fmla="*/ 57 h 76"/>
                <a:gd name="T76" fmla="*/ 287 w 336"/>
                <a:gd name="T77" fmla="*/ 68 h 76"/>
                <a:gd name="T78" fmla="*/ 298 w 336"/>
                <a:gd name="T79" fmla="*/ 70 h 76"/>
                <a:gd name="T80" fmla="*/ 303 w 336"/>
                <a:gd name="T81" fmla="*/ 70 h 76"/>
                <a:gd name="T82" fmla="*/ 316 w 336"/>
                <a:gd name="T83" fmla="*/ 68 h 76"/>
                <a:gd name="T84" fmla="*/ 326 w 336"/>
                <a:gd name="T85" fmla="*/ 61 h 76"/>
                <a:gd name="T86" fmla="*/ 333 w 336"/>
                <a:gd name="T87" fmla="*/ 51 h 76"/>
                <a:gd name="T88" fmla="*/ 336 w 336"/>
                <a:gd name="T89" fmla="*/ 38 h 76"/>
                <a:gd name="T90" fmla="*/ 334 w 336"/>
                <a:gd name="T91" fmla="*/ 31 h 76"/>
                <a:gd name="T92" fmla="*/ 330 w 336"/>
                <a:gd name="T93" fmla="*/ 21 h 76"/>
                <a:gd name="T94" fmla="*/ 321 w 336"/>
                <a:gd name="T95" fmla="*/ 11 h 76"/>
                <a:gd name="T96" fmla="*/ 309 w 336"/>
                <a:gd name="T97" fmla="*/ 7 h 76"/>
                <a:gd name="T98" fmla="*/ 303 w 336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6" h="76">
                  <a:moveTo>
                    <a:pt x="303" y="6"/>
                  </a:moveTo>
                  <a:lnTo>
                    <a:pt x="303" y="6"/>
                  </a:lnTo>
                  <a:lnTo>
                    <a:pt x="298" y="6"/>
                  </a:lnTo>
                  <a:lnTo>
                    <a:pt x="293" y="7"/>
                  </a:lnTo>
                  <a:lnTo>
                    <a:pt x="287" y="10"/>
                  </a:lnTo>
                  <a:lnTo>
                    <a:pt x="283" y="12"/>
                  </a:lnTo>
                  <a:lnTo>
                    <a:pt x="277" y="19"/>
                  </a:lnTo>
                  <a:lnTo>
                    <a:pt x="274" y="25"/>
                  </a:lnTo>
                  <a:lnTo>
                    <a:pt x="273" y="29"/>
                  </a:lnTo>
                  <a:lnTo>
                    <a:pt x="205" y="29"/>
                  </a:lnTo>
                  <a:lnTo>
                    <a:pt x="205" y="6"/>
                  </a:lnTo>
                  <a:lnTo>
                    <a:pt x="205" y="6"/>
                  </a:lnTo>
                  <a:lnTo>
                    <a:pt x="205" y="3"/>
                  </a:lnTo>
                  <a:lnTo>
                    <a:pt x="204" y="2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0"/>
                  </a:lnTo>
                  <a:lnTo>
                    <a:pt x="132" y="2"/>
                  </a:lnTo>
                  <a:lnTo>
                    <a:pt x="130" y="3"/>
                  </a:lnTo>
                  <a:lnTo>
                    <a:pt x="130" y="6"/>
                  </a:lnTo>
                  <a:lnTo>
                    <a:pt x="130" y="29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2" y="25"/>
                  </a:lnTo>
                  <a:lnTo>
                    <a:pt x="59" y="19"/>
                  </a:lnTo>
                  <a:lnTo>
                    <a:pt x="51" y="12"/>
                  </a:lnTo>
                  <a:lnTo>
                    <a:pt x="47" y="10"/>
                  </a:lnTo>
                  <a:lnTo>
                    <a:pt x="43" y="7"/>
                  </a:lnTo>
                  <a:lnTo>
                    <a:pt x="3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26" y="7"/>
                  </a:lnTo>
                  <a:lnTo>
                    <a:pt x="20" y="8"/>
                  </a:lnTo>
                  <a:lnTo>
                    <a:pt x="13" y="11"/>
                  </a:lnTo>
                  <a:lnTo>
                    <a:pt x="9" y="15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3" y="51"/>
                  </a:lnTo>
                  <a:lnTo>
                    <a:pt x="5" y="57"/>
                  </a:lnTo>
                  <a:lnTo>
                    <a:pt x="9" y="61"/>
                  </a:lnTo>
                  <a:lnTo>
                    <a:pt x="13" y="65"/>
                  </a:lnTo>
                  <a:lnTo>
                    <a:pt x="20" y="68"/>
                  </a:lnTo>
                  <a:lnTo>
                    <a:pt x="26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8" y="70"/>
                  </a:lnTo>
                  <a:lnTo>
                    <a:pt x="43" y="69"/>
                  </a:lnTo>
                  <a:lnTo>
                    <a:pt x="47" y="68"/>
                  </a:lnTo>
                  <a:lnTo>
                    <a:pt x="51" y="65"/>
                  </a:lnTo>
                  <a:lnTo>
                    <a:pt x="59" y="57"/>
                  </a:lnTo>
                  <a:lnTo>
                    <a:pt x="62" y="53"/>
                  </a:lnTo>
                  <a:lnTo>
                    <a:pt x="63" y="47"/>
                  </a:lnTo>
                  <a:lnTo>
                    <a:pt x="130" y="47"/>
                  </a:lnTo>
                  <a:lnTo>
                    <a:pt x="130" y="70"/>
                  </a:lnTo>
                  <a:lnTo>
                    <a:pt x="130" y="70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3" y="76"/>
                  </a:lnTo>
                  <a:lnTo>
                    <a:pt x="136" y="76"/>
                  </a:lnTo>
                  <a:lnTo>
                    <a:pt x="200" y="76"/>
                  </a:lnTo>
                  <a:lnTo>
                    <a:pt x="200" y="76"/>
                  </a:lnTo>
                  <a:lnTo>
                    <a:pt x="203" y="76"/>
                  </a:lnTo>
                  <a:lnTo>
                    <a:pt x="204" y="74"/>
                  </a:lnTo>
                  <a:lnTo>
                    <a:pt x="205" y="73"/>
                  </a:lnTo>
                  <a:lnTo>
                    <a:pt x="205" y="70"/>
                  </a:lnTo>
                  <a:lnTo>
                    <a:pt x="205" y="47"/>
                  </a:lnTo>
                  <a:lnTo>
                    <a:pt x="273" y="47"/>
                  </a:lnTo>
                  <a:lnTo>
                    <a:pt x="273" y="47"/>
                  </a:lnTo>
                  <a:lnTo>
                    <a:pt x="274" y="53"/>
                  </a:lnTo>
                  <a:lnTo>
                    <a:pt x="277" y="57"/>
                  </a:lnTo>
                  <a:lnTo>
                    <a:pt x="283" y="65"/>
                  </a:lnTo>
                  <a:lnTo>
                    <a:pt x="287" y="68"/>
                  </a:lnTo>
                  <a:lnTo>
                    <a:pt x="293" y="69"/>
                  </a:lnTo>
                  <a:lnTo>
                    <a:pt x="298" y="70"/>
                  </a:lnTo>
                  <a:lnTo>
                    <a:pt x="303" y="70"/>
                  </a:lnTo>
                  <a:lnTo>
                    <a:pt x="303" y="70"/>
                  </a:lnTo>
                  <a:lnTo>
                    <a:pt x="309" y="70"/>
                  </a:lnTo>
                  <a:lnTo>
                    <a:pt x="316" y="68"/>
                  </a:lnTo>
                  <a:lnTo>
                    <a:pt x="321" y="65"/>
                  </a:lnTo>
                  <a:lnTo>
                    <a:pt x="326" y="61"/>
                  </a:lnTo>
                  <a:lnTo>
                    <a:pt x="330" y="57"/>
                  </a:lnTo>
                  <a:lnTo>
                    <a:pt x="333" y="51"/>
                  </a:lnTo>
                  <a:lnTo>
                    <a:pt x="334" y="45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334" y="31"/>
                  </a:lnTo>
                  <a:lnTo>
                    <a:pt x="333" y="26"/>
                  </a:lnTo>
                  <a:lnTo>
                    <a:pt x="330" y="21"/>
                  </a:lnTo>
                  <a:lnTo>
                    <a:pt x="326" y="15"/>
                  </a:lnTo>
                  <a:lnTo>
                    <a:pt x="321" y="11"/>
                  </a:lnTo>
                  <a:lnTo>
                    <a:pt x="316" y="8"/>
                  </a:lnTo>
                  <a:lnTo>
                    <a:pt x="309" y="7"/>
                  </a:lnTo>
                  <a:lnTo>
                    <a:pt x="303" y="6"/>
                  </a:lnTo>
                  <a:lnTo>
                    <a:pt x="30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35"/>
            <p:cNvSpPr>
              <a:spLocks/>
            </p:cNvSpPr>
            <p:nvPr/>
          </p:nvSpPr>
          <p:spPr bwMode="auto">
            <a:xfrm>
              <a:off x="2462213" y="5233988"/>
              <a:ext cx="84138" cy="157163"/>
            </a:xfrm>
            <a:custGeom>
              <a:avLst/>
              <a:gdLst>
                <a:gd name="T0" fmla="*/ 28 w 104"/>
                <a:gd name="T1" fmla="*/ 121 h 198"/>
                <a:gd name="T2" fmla="*/ 5 w 104"/>
                <a:gd name="T3" fmla="*/ 121 h 198"/>
                <a:gd name="T4" fmla="*/ 5 w 104"/>
                <a:gd name="T5" fmla="*/ 121 h 198"/>
                <a:gd name="T6" fmla="*/ 2 w 104"/>
                <a:gd name="T7" fmla="*/ 121 h 198"/>
                <a:gd name="T8" fmla="*/ 1 w 104"/>
                <a:gd name="T9" fmla="*/ 123 h 198"/>
                <a:gd name="T10" fmla="*/ 0 w 104"/>
                <a:gd name="T11" fmla="*/ 125 h 198"/>
                <a:gd name="T12" fmla="*/ 0 w 104"/>
                <a:gd name="T13" fmla="*/ 127 h 198"/>
                <a:gd name="T14" fmla="*/ 0 w 104"/>
                <a:gd name="T15" fmla="*/ 191 h 198"/>
                <a:gd name="T16" fmla="*/ 0 w 104"/>
                <a:gd name="T17" fmla="*/ 191 h 198"/>
                <a:gd name="T18" fmla="*/ 0 w 104"/>
                <a:gd name="T19" fmla="*/ 194 h 198"/>
                <a:gd name="T20" fmla="*/ 1 w 104"/>
                <a:gd name="T21" fmla="*/ 195 h 198"/>
                <a:gd name="T22" fmla="*/ 2 w 104"/>
                <a:gd name="T23" fmla="*/ 197 h 198"/>
                <a:gd name="T24" fmla="*/ 5 w 104"/>
                <a:gd name="T25" fmla="*/ 198 h 198"/>
                <a:gd name="T26" fmla="*/ 70 w 104"/>
                <a:gd name="T27" fmla="*/ 198 h 198"/>
                <a:gd name="T28" fmla="*/ 70 w 104"/>
                <a:gd name="T29" fmla="*/ 198 h 198"/>
                <a:gd name="T30" fmla="*/ 72 w 104"/>
                <a:gd name="T31" fmla="*/ 197 h 198"/>
                <a:gd name="T32" fmla="*/ 74 w 104"/>
                <a:gd name="T33" fmla="*/ 195 h 198"/>
                <a:gd name="T34" fmla="*/ 75 w 104"/>
                <a:gd name="T35" fmla="*/ 194 h 198"/>
                <a:gd name="T36" fmla="*/ 75 w 104"/>
                <a:gd name="T37" fmla="*/ 191 h 198"/>
                <a:gd name="T38" fmla="*/ 75 w 104"/>
                <a:gd name="T39" fmla="*/ 127 h 198"/>
                <a:gd name="T40" fmla="*/ 75 w 104"/>
                <a:gd name="T41" fmla="*/ 127 h 198"/>
                <a:gd name="T42" fmla="*/ 75 w 104"/>
                <a:gd name="T43" fmla="*/ 125 h 198"/>
                <a:gd name="T44" fmla="*/ 74 w 104"/>
                <a:gd name="T45" fmla="*/ 123 h 198"/>
                <a:gd name="T46" fmla="*/ 72 w 104"/>
                <a:gd name="T47" fmla="*/ 121 h 198"/>
                <a:gd name="T48" fmla="*/ 70 w 104"/>
                <a:gd name="T49" fmla="*/ 121 h 198"/>
                <a:gd name="T50" fmla="*/ 44 w 104"/>
                <a:gd name="T51" fmla="*/ 121 h 198"/>
                <a:gd name="T52" fmla="*/ 44 w 104"/>
                <a:gd name="T53" fmla="*/ 121 h 198"/>
                <a:gd name="T54" fmla="*/ 44 w 104"/>
                <a:gd name="T55" fmla="*/ 115 h 198"/>
                <a:gd name="T56" fmla="*/ 44 w 104"/>
                <a:gd name="T57" fmla="*/ 104 h 198"/>
                <a:gd name="T58" fmla="*/ 47 w 104"/>
                <a:gd name="T59" fmla="*/ 90 h 198"/>
                <a:gd name="T60" fmla="*/ 51 w 104"/>
                <a:gd name="T61" fmla="*/ 76 h 198"/>
                <a:gd name="T62" fmla="*/ 59 w 104"/>
                <a:gd name="T63" fmla="*/ 60 h 198"/>
                <a:gd name="T64" fmla="*/ 63 w 104"/>
                <a:gd name="T65" fmla="*/ 52 h 198"/>
                <a:gd name="T66" fmla="*/ 70 w 104"/>
                <a:gd name="T67" fmla="*/ 43 h 198"/>
                <a:gd name="T68" fmla="*/ 76 w 104"/>
                <a:gd name="T69" fmla="*/ 37 h 198"/>
                <a:gd name="T70" fmla="*/ 84 w 104"/>
                <a:gd name="T71" fmla="*/ 30 h 198"/>
                <a:gd name="T72" fmla="*/ 94 w 104"/>
                <a:gd name="T73" fmla="*/ 23 h 198"/>
                <a:gd name="T74" fmla="*/ 104 w 104"/>
                <a:gd name="T75" fmla="*/ 18 h 198"/>
                <a:gd name="T76" fmla="*/ 104 w 104"/>
                <a:gd name="T77" fmla="*/ 0 h 198"/>
                <a:gd name="T78" fmla="*/ 104 w 104"/>
                <a:gd name="T79" fmla="*/ 0 h 198"/>
                <a:gd name="T80" fmla="*/ 92 w 104"/>
                <a:gd name="T81" fmla="*/ 6 h 198"/>
                <a:gd name="T82" fmla="*/ 80 w 104"/>
                <a:gd name="T83" fmla="*/ 14 h 198"/>
                <a:gd name="T84" fmla="*/ 71 w 104"/>
                <a:gd name="T85" fmla="*/ 21 h 198"/>
                <a:gd name="T86" fmla="*/ 63 w 104"/>
                <a:gd name="T87" fmla="*/ 30 h 198"/>
                <a:gd name="T88" fmla="*/ 55 w 104"/>
                <a:gd name="T89" fmla="*/ 38 h 198"/>
                <a:gd name="T90" fmla="*/ 49 w 104"/>
                <a:gd name="T91" fmla="*/ 47 h 198"/>
                <a:gd name="T92" fmla="*/ 44 w 104"/>
                <a:gd name="T93" fmla="*/ 57 h 198"/>
                <a:gd name="T94" fmla="*/ 40 w 104"/>
                <a:gd name="T95" fmla="*/ 66 h 198"/>
                <a:gd name="T96" fmla="*/ 33 w 104"/>
                <a:gd name="T97" fmla="*/ 84 h 198"/>
                <a:gd name="T98" fmla="*/ 31 w 104"/>
                <a:gd name="T99" fmla="*/ 100 h 198"/>
                <a:gd name="T100" fmla="*/ 28 w 104"/>
                <a:gd name="T101" fmla="*/ 113 h 198"/>
                <a:gd name="T102" fmla="*/ 28 w 104"/>
                <a:gd name="T103" fmla="*/ 121 h 198"/>
                <a:gd name="T104" fmla="*/ 28 w 104"/>
                <a:gd name="T105" fmla="*/ 12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98">
                  <a:moveTo>
                    <a:pt x="28" y="121"/>
                  </a:moveTo>
                  <a:lnTo>
                    <a:pt x="5" y="121"/>
                  </a:lnTo>
                  <a:lnTo>
                    <a:pt x="5" y="121"/>
                  </a:lnTo>
                  <a:lnTo>
                    <a:pt x="2" y="121"/>
                  </a:lnTo>
                  <a:lnTo>
                    <a:pt x="1" y="123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4"/>
                  </a:lnTo>
                  <a:lnTo>
                    <a:pt x="1" y="195"/>
                  </a:lnTo>
                  <a:lnTo>
                    <a:pt x="2" y="197"/>
                  </a:lnTo>
                  <a:lnTo>
                    <a:pt x="5" y="198"/>
                  </a:lnTo>
                  <a:lnTo>
                    <a:pt x="70" y="198"/>
                  </a:lnTo>
                  <a:lnTo>
                    <a:pt x="70" y="198"/>
                  </a:lnTo>
                  <a:lnTo>
                    <a:pt x="72" y="197"/>
                  </a:lnTo>
                  <a:lnTo>
                    <a:pt x="74" y="195"/>
                  </a:lnTo>
                  <a:lnTo>
                    <a:pt x="75" y="194"/>
                  </a:lnTo>
                  <a:lnTo>
                    <a:pt x="75" y="191"/>
                  </a:lnTo>
                  <a:lnTo>
                    <a:pt x="75" y="127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4" y="123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44" y="115"/>
                  </a:lnTo>
                  <a:lnTo>
                    <a:pt x="44" y="104"/>
                  </a:lnTo>
                  <a:lnTo>
                    <a:pt x="47" y="90"/>
                  </a:lnTo>
                  <a:lnTo>
                    <a:pt x="51" y="76"/>
                  </a:lnTo>
                  <a:lnTo>
                    <a:pt x="59" y="60"/>
                  </a:lnTo>
                  <a:lnTo>
                    <a:pt x="63" y="52"/>
                  </a:lnTo>
                  <a:lnTo>
                    <a:pt x="70" y="43"/>
                  </a:lnTo>
                  <a:lnTo>
                    <a:pt x="76" y="37"/>
                  </a:lnTo>
                  <a:lnTo>
                    <a:pt x="84" y="30"/>
                  </a:lnTo>
                  <a:lnTo>
                    <a:pt x="94" y="23"/>
                  </a:lnTo>
                  <a:lnTo>
                    <a:pt x="104" y="18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2" y="6"/>
                  </a:lnTo>
                  <a:lnTo>
                    <a:pt x="80" y="14"/>
                  </a:lnTo>
                  <a:lnTo>
                    <a:pt x="71" y="21"/>
                  </a:lnTo>
                  <a:lnTo>
                    <a:pt x="63" y="30"/>
                  </a:lnTo>
                  <a:lnTo>
                    <a:pt x="55" y="38"/>
                  </a:lnTo>
                  <a:lnTo>
                    <a:pt x="49" y="47"/>
                  </a:lnTo>
                  <a:lnTo>
                    <a:pt x="44" y="57"/>
                  </a:lnTo>
                  <a:lnTo>
                    <a:pt x="40" y="66"/>
                  </a:lnTo>
                  <a:lnTo>
                    <a:pt x="33" y="84"/>
                  </a:lnTo>
                  <a:lnTo>
                    <a:pt x="31" y="100"/>
                  </a:lnTo>
                  <a:lnTo>
                    <a:pt x="28" y="113"/>
                  </a:lnTo>
                  <a:lnTo>
                    <a:pt x="28" y="121"/>
                  </a:lnTo>
                  <a:lnTo>
                    <a:pt x="2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36"/>
            <p:cNvSpPr>
              <a:spLocks/>
            </p:cNvSpPr>
            <p:nvPr/>
          </p:nvSpPr>
          <p:spPr bwMode="auto">
            <a:xfrm>
              <a:off x="2627313" y="5233988"/>
              <a:ext cx="84138" cy="157163"/>
            </a:xfrm>
            <a:custGeom>
              <a:avLst/>
              <a:gdLst>
                <a:gd name="T0" fmla="*/ 101 w 106"/>
                <a:gd name="T1" fmla="*/ 121 h 198"/>
                <a:gd name="T2" fmla="*/ 78 w 106"/>
                <a:gd name="T3" fmla="*/ 121 h 198"/>
                <a:gd name="T4" fmla="*/ 78 w 106"/>
                <a:gd name="T5" fmla="*/ 121 h 198"/>
                <a:gd name="T6" fmla="*/ 76 w 106"/>
                <a:gd name="T7" fmla="*/ 113 h 198"/>
                <a:gd name="T8" fmla="*/ 75 w 106"/>
                <a:gd name="T9" fmla="*/ 100 h 198"/>
                <a:gd name="T10" fmla="*/ 71 w 106"/>
                <a:gd name="T11" fmla="*/ 84 h 198"/>
                <a:gd name="T12" fmla="*/ 66 w 106"/>
                <a:gd name="T13" fmla="*/ 66 h 198"/>
                <a:gd name="T14" fmla="*/ 62 w 106"/>
                <a:gd name="T15" fmla="*/ 57 h 198"/>
                <a:gd name="T16" fmla="*/ 56 w 106"/>
                <a:gd name="T17" fmla="*/ 47 h 198"/>
                <a:gd name="T18" fmla="*/ 50 w 106"/>
                <a:gd name="T19" fmla="*/ 38 h 198"/>
                <a:gd name="T20" fmla="*/ 43 w 106"/>
                <a:gd name="T21" fmla="*/ 30 h 198"/>
                <a:gd name="T22" fmla="*/ 33 w 106"/>
                <a:gd name="T23" fmla="*/ 21 h 198"/>
                <a:gd name="T24" fmla="*/ 24 w 106"/>
                <a:gd name="T25" fmla="*/ 14 h 198"/>
                <a:gd name="T26" fmla="*/ 13 w 106"/>
                <a:gd name="T27" fmla="*/ 6 h 198"/>
                <a:gd name="T28" fmla="*/ 0 w 106"/>
                <a:gd name="T29" fmla="*/ 0 h 198"/>
                <a:gd name="T30" fmla="*/ 1 w 106"/>
                <a:gd name="T31" fmla="*/ 18 h 198"/>
                <a:gd name="T32" fmla="*/ 1 w 106"/>
                <a:gd name="T33" fmla="*/ 18 h 198"/>
                <a:gd name="T34" fmla="*/ 12 w 106"/>
                <a:gd name="T35" fmla="*/ 23 h 198"/>
                <a:gd name="T36" fmla="*/ 21 w 106"/>
                <a:gd name="T37" fmla="*/ 30 h 198"/>
                <a:gd name="T38" fmla="*/ 29 w 106"/>
                <a:gd name="T39" fmla="*/ 37 h 198"/>
                <a:gd name="T40" fmla="*/ 36 w 106"/>
                <a:gd name="T41" fmla="*/ 43 h 198"/>
                <a:gd name="T42" fmla="*/ 42 w 106"/>
                <a:gd name="T43" fmla="*/ 52 h 198"/>
                <a:gd name="T44" fmla="*/ 47 w 106"/>
                <a:gd name="T45" fmla="*/ 60 h 198"/>
                <a:gd name="T46" fmla="*/ 54 w 106"/>
                <a:gd name="T47" fmla="*/ 76 h 198"/>
                <a:gd name="T48" fmla="*/ 58 w 106"/>
                <a:gd name="T49" fmla="*/ 90 h 198"/>
                <a:gd name="T50" fmla="*/ 60 w 106"/>
                <a:gd name="T51" fmla="*/ 104 h 198"/>
                <a:gd name="T52" fmla="*/ 62 w 106"/>
                <a:gd name="T53" fmla="*/ 115 h 198"/>
                <a:gd name="T54" fmla="*/ 62 w 106"/>
                <a:gd name="T55" fmla="*/ 121 h 198"/>
                <a:gd name="T56" fmla="*/ 35 w 106"/>
                <a:gd name="T57" fmla="*/ 121 h 198"/>
                <a:gd name="T58" fmla="*/ 35 w 106"/>
                <a:gd name="T59" fmla="*/ 121 h 198"/>
                <a:gd name="T60" fmla="*/ 33 w 106"/>
                <a:gd name="T61" fmla="*/ 121 h 198"/>
                <a:gd name="T62" fmla="*/ 31 w 106"/>
                <a:gd name="T63" fmla="*/ 123 h 198"/>
                <a:gd name="T64" fmla="*/ 31 w 106"/>
                <a:gd name="T65" fmla="*/ 125 h 198"/>
                <a:gd name="T66" fmla="*/ 29 w 106"/>
                <a:gd name="T67" fmla="*/ 127 h 198"/>
                <a:gd name="T68" fmla="*/ 29 w 106"/>
                <a:gd name="T69" fmla="*/ 191 h 198"/>
                <a:gd name="T70" fmla="*/ 29 w 106"/>
                <a:gd name="T71" fmla="*/ 191 h 198"/>
                <a:gd name="T72" fmla="*/ 31 w 106"/>
                <a:gd name="T73" fmla="*/ 194 h 198"/>
                <a:gd name="T74" fmla="*/ 31 w 106"/>
                <a:gd name="T75" fmla="*/ 195 h 198"/>
                <a:gd name="T76" fmla="*/ 33 w 106"/>
                <a:gd name="T77" fmla="*/ 197 h 198"/>
                <a:gd name="T78" fmla="*/ 35 w 106"/>
                <a:gd name="T79" fmla="*/ 198 h 198"/>
                <a:gd name="T80" fmla="*/ 101 w 106"/>
                <a:gd name="T81" fmla="*/ 198 h 198"/>
                <a:gd name="T82" fmla="*/ 101 w 106"/>
                <a:gd name="T83" fmla="*/ 198 h 198"/>
                <a:gd name="T84" fmla="*/ 102 w 106"/>
                <a:gd name="T85" fmla="*/ 197 h 198"/>
                <a:gd name="T86" fmla="*/ 105 w 106"/>
                <a:gd name="T87" fmla="*/ 195 h 198"/>
                <a:gd name="T88" fmla="*/ 105 w 106"/>
                <a:gd name="T89" fmla="*/ 194 h 198"/>
                <a:gd name="T90" fmla="*/ 106 w 106"/>
                <a:gd name="T91" fmla="*/ 191 h 198"/>
                <a:gd name="T92" fmla="*/ 106 w 106"/>
                <a:gd name="T93" fmla="*/ 127 h 198"/>
                <a:gd name="T94" fmla="*/ 106 w 106"/>
                <a:gd name="T95" fmla="*/ 127 h 198"/>
                <a:gd name="T96" fmla="*/ 105 w 106"/>
                <a:gd name="T97" fmla="*/ 125 h 198"/>
                <a:gd name="T98" fmla="*/ 105 w 106"/>
                <a:gd name="T99" fmla="*/ 123 h 198"/>
                <a:gd name="T100" fmla="*/ 102 w 106"/>
                <a:gd name="T101" fmla="*/ 121 h 198"/>
                <a:gd name="T102" fmla="*/ 101 w 106"/>
                <a:gd name="T103" fmla="*/ 121 h 198"/>
                <a:gd name="T104" fmla="*/ 101 w 106"/>
                <a:gd name="T105" fmla="*/ 12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198">
                  <a:moveTo>
                    <a:pt x="101" y="121"/>
                  </a:moveTo>
                  <a:lnTo>
                    <a:pt x="78" y="121"/>
                  </a:lnTo>
                  <a:lnTo>
                    <a:pt x="78" y="121"/>
                  </a:lnTo>
                  <a:lnTo>
                    <a:pt x="76" y="113"/>
                  </a:lnTo>
                  <a:lnTo>
                    <a:pt x="75" y="100"/>
                  </a:lnTo>
                  <a:lnTo>
                    <a:pt x="71" y="84"/>
                  </a:lnTo>
                  <a:lnTo>
                    <a:pt x="66" y="66"/>
                  </a:lnTo>
                  <a:lnTo>
                    <a:pt x="62" y="57"/>
                  </a:lnTo>
                  <a:lnTo>
                    <a:pt x="56" y="47"/>
                  </a:lnTo>
                  <a:lnTo>
                    <a:pt x="50" y="38"/>
                  </a:lnTo>
                  <a:lnTo>
                    <a:pt x="43" y="30"/>
                  </a:lnTo>
                  <a:lnTo>
                    <a:pt x="33" y="21"/>
                  </a:lnTo>
                  <a:lnTo>
                    <a:pt x="24" y="14"/>
                  </a:lnTo>
                  <a:lnTo>
                    <a:pt x="13" y="6"/>
                  </a:lnTo>
                  <a:lnTo>
                    <a:pt x="0" y="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2" y="23"/>
                  </a:lnTo>
                  <a:lnTo>
                    <a:pt x="21" y="30"/>
                  </a:lnTo>
                  <a:lnTo>
                    <a:pt x="29" y="37"/>
                  </a:lnTo>
                  <a:lnTo>
                    <a:pt x="36" y="43"/>
                  </a:lnTo>
                  <a:lnTo>
                    <a:pt x="42" y="52"/>
                  </a:lnTo>
                  <a:lnTo>
                    <a:pt x="47" y="60"/>
                  </a:lnTo>
                  <a:lnTo>
                    <a:pt x="54" y="76"/>
                  </a:lnTo>
                  <a:lnTo>
                    <a:pt x="58" y="90"/>
                  </a:lnTo>
                  <a:lnTo>
                    <a:pt x="60" y="104"/>
                  </a:lnTo>
                  <a:lnTo>
                    <a:pt x="62" y="115"/>
                  </a:lnTo>
                  <a:lnTo>
                    <a:pt x="62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3" y="121"/>
                  </a:lnTo>
                  <a:lnTo>
                    <a:pt x="31" y="123"/>
                  </a:lnTo>
                  <a:lnTo>
                    <a:pt x="31" y="125"/>
                  </a:lnTo>
                  <a:lnTo>
                    <a:pt x="29" y="127"/>
                  </a:lnTo>
                  <a:lnTo>
                    <a:pt x="29" y="191"/>
                  </a:lnTo>
                  <a:lnTo>
                    <a:pt x="29" y="191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3" y="197"/>
                  </a:lnTo>
                  <a:lnTo>
                    <a:pt x="35" y="198"/>
                  </a:lnTo>
                  <a:lnTo>
                    <a:pt x="101" y="198"/>
                  </a:lnTo>
                  <a:lnTo>
                    <a:pt x="101" y="198"/>
                  </a:lnTo>
                  <a:lnTo>
                    <a:pt x="102" y="197"/>
                  </a:lnTo>
                  <a:lnTo>
                    <a:pt x="105" y="195"/>
                  </a:lnTo>
                  <a:lnTo>
                    <a:pt x="105" y="194"/>
                  </a:lnTo>
                  <a:lnTo>
                    <a:pt x="106" y="191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5" y="125"/>
                  </a:lnTo>
                  <a:lnTo>
                    <a:pt x="105" y="123"/>
                  </a:lnTo>
                  <a:lnTo>
                    <a:pt x="102" y="121"/>
                  </a:lnTo>
                  <a:lnTo>
                    <a:pt x="101" y="121"/>
                  </a:lnTo>
                  <a:lnTo>
                    <a:pt x="101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Agrupa 1"/>
          <p:cNvGrpSpPr/>
          <p:nvPr/>
        </p:nvGrpSpPr>
        <p:grpSpPr>
          <a:xfrm>
            <a:off x="706572" y="2210180"/>
            <a:ext cx="10778257" cy="3600774"/>
            <a:chOff x="706572" y="2416322"/>
            <a:chExt cx="10778257" cy="3600774"/>
          </a:xfrm>
        </p:grpSpPr>
        <p:sp>
          <p:nvSpPr>
            <p:cNvPr id="16" name="Rectangle 15"/>
            <p:cNvSpPr/>
            <p:nvPr/>
          </p:nvSpPr>
          <p:spPr>
            <a:xfrm>
              <a:off x="6383267" y="3677194"/>
              <a:ext cx="5101562" cy="233990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2000" tIns="216000" rIns="72000" bIns="72000" numCol="1" spcCol="1270" anchor="t" anchorCtr="0">
              <a:noAutofit/>
            </a:bodyPr>
            <a:lstStyle/>
            <a:p>
              <a:pPr marL="171450" marR="0" lvl="1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Define cuáles son los </a:t>
              </a: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6DBAE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recursos del centro </a:t>
              </a: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 de qué manera deben actuar</a:t>
              </a:r>
            </a:p>
            <a:p>
              <a:pPr marL="171450" marR="0" lvl="1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Proporciona recursos útiles para un </a:t>
              </a: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6DBAE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desarrollo recurrente </a:t>
              </a: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 la actividad</a:t>
              </a:r>
            </a:p>
          </p:txBody>
        </p:sp>
        <p:sp>
          <p:nvSpPr>
            <p:cNvPr id="21" name="object 11"/>
            <p:cNvSpPr/>
            <p:nvPr/>
          </p:nvSpPr>
          <p:spPr>
            <a:xfrm>
              <a:off x="706572" y="2977751"/>
              <a:ext cx="10778257" cy="145210"/>
            </a:xfrm>
            <a:prstGeom prst="rightArrow">
              <a:avLst/>
            </a:prstGeom>
            <a:gradFill>
              <a:gsLst>
                <a:gs pos="100000">
                  <a:srgbClr val="152D79"/>
                </a:gs>
                <a:gs pos="0">
                  <a:srgbClr val="73C4EE"/>
                </a:gs>
              </a:gsLst>
              <a:lin ang="10800000" scaled="0"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5442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TextBox 41"/>
            <p:cNvSpPr txBox="1"/>
            <p:nvPr/>
          </p:nvSpPr>
          <p:spPr>
            <a:xfrm>
              <a:off x="706573" y="3261578"/>
              <a:ext cx="5101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Modelo estratégico del COE - CAT</a:t>
              </a:r>
            </a:p>
          </p:txBody>
        </p:sp>
        <p:sp>
          <p:nvSpPr>
            <p:cNvPr id="24" name="TextBox 41"/>
            <p:cNvSpPr txBox="1"/>
            <p:nvPr/>
          </p:nvSpPr>
          <p:spPr>
            <a:xfrm>
              <a:off x="6383268" y="3261578"/>
              <a:ext cx="5101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4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Plan operativo del COE - CAT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5570" y="4630783"/>
              <a:ext cx="904747" cy="121396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3966A5"/>
              </a:solidFill>
              <a:prstDash val="solid"/>
            </a:ln>
            <a:effectLst/>
          </p:spPr>
          <p:txBody>
            <a:bodyPr spcFirstLastPara="0" vert="horz" wrap="square" lIns="72000" tIns="720000" rIns="72000" bIns="72000" numCol="1" spcCol="1270" anchor="t" anchorCtr="0">
              <a:no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7D31"/>
                </a:buClr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Red COE y bases MRR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01843" y="4630783"/>
              <a:ext cx="904747" cy="121396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3966A5"/>
              </a:solidFill>
              <a:prstDash val="solid"/>
            </a:ln>
            <a:effectLst/>
          </p:spPr>
          <p:txBody>
            <a:bodyPr spcFirstLastPara="0" vert="horz" wrap="square" lIns="72000" tIns="720000" rIns="72000" bIns="72000" numCol="1" spcCol="1270" anchor="t" anchorCtr="0">
              <a:no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7D31"/>
                </a:buClr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Sistema de Empleo Catalán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08116" y="4630783"/>
              <a:ext cx="904747" cy="121396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3966A5"/>
              </a:solidFill>
              <a:prstDash val="solid"/>
            </a:ln>
            <a:effectLst/>
          </p:spPr>
          <p:txBody>
            <a:bodyPr spcFirstLastPara="0" vert="horz" wrap="square" lIns="72000" tIns="720000" rIns="72000" bIns="72000" numCol="1" spcCol="1270" anchor="t" anchorCtr="0">
              <a:no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7D31"/>
                </a:buClr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Diagnosis de intervención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14389" y="4630783"/>
              <a:ext cx="904747" cy="121396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3966A5"/>
              </a:solidFill>
              <a:prstDash val="solid"/>
            </a:ln>
            <a:effectLst/>
          </p:spPr>
          <p:txBody>
            <a:bodyPr spcFirstLastPara="0" vert="horz" wrap="square" lIns="72000" tIns="720000" rIns="72000" bIns="72000" numCol="1" spcCol="1270" anchor="t" anchorCtr="0">
              <a:no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7D31"/>
                </a:buClr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Objetivos y líneas estratégicas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26591" y="4675464"/>
              <a:ext cx="904747" cy="121396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6DBAE6"/>
              </a:solidFill>
              <a:prstDash val="solid"/>
            </a:ln>
            <a:effectLst/>
          </p:spPr>
          <p:txBody>
            <a:bodyPr spcFirstLastPara="0" vert="horz" wrap="square" lIns="72000" tIns="720000" rIns="72000" bIns="72000" numCol="1" spcCol="1270" anchor="t" anchorCtr="0">
              <a:no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7D31"/>
                </a:buClr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Organigrama y funciones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73301" y="4630783"/>
              <a:ext cx="904747" cy="121396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6DBAE6"/>
              </a:solidFill>
              <a:prstDash val="solid"/>
            </a:ln>
            <a:effectLst/>
          </p:spPr>
          <p:txBody>
            <a:bodyPr spcFirstLastPara="0" vert="horz" wrap="square" lIns="72000" tIns="720000" rIns="72000" bIns="72000" numCol="1" spcCol="1270" anchor="t" anchorCtr="0">
              <a:no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7D31"/>
                </a:buClr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Metodología de trabajo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079574" y="4630783"/>
              <a:ext cx="904747" cy="121396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6DBAE6"/>
              </a:solidFill>
              <a:prstDash val="solid"/>
            </a:ln>
            <a:effectLst/>
          </p:spPr>
          <p:txBody>
            <a:bodyPr spcFirstLastPara="0" vert="horz" wrap="square" lIns="72000" tIns="720000" rIns="72000" bIns="72000" numCol="1" spcCol="1270" anchor="t" anchorCtr="0">
              <a:no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7D31"/>
                </a:buClr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Método para valorar proyectos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285847" y="4630783"/>
              <a:ext cx="904747" cy="121396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6DBAE6"/>
              </a:solidFill>
              <a:prstDash val="solid"/>
            </a:ln>
            <a:effectLst/>
          </p:spPr>
          <p:txBody>
            <a:bodyPr spcFirstLastPara="0" vert="horz" wrap="square" lIns="72000" tIns="720000" rIns="72000" bIns="72000" numCol="1" spcCol="1270" anchor="t" anchorCtr="0">
              <a:no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7D31"/>
                </a:buClr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Prioridades y presupuesto</a:t>
              </a:r>
            </a:p>
          </p:txBody>
        </p:sp>
        <p:grpSp>
          <p:nvGrpSpPr>
            <p:cNvPr id="34" name="Group 619"/>
            <p:cNvGrpSpPr>
              <a:grpSpLocks noChangeAspect="1"/>
            </p:cNvGrpSpPr>
            <p:nvPr/>
          </p:nvGrpSpPr>
          <p:grpSpPr>
            <a:xfrm>
              <a:off x="8672904" y="2416322"/>
              <a:ext cx="522288" cy="522288"/>
              <a:chOff x="4956176" y="4183698"/>
              <a:chExt cx="522288" cy="522288"/>
            </a:xfrm>
            <a:solidFill>
              <a:srgbClr val="6DBAE6"/>
            </a:solidFill>
          </p:grpSpPr>
          <p:sp>
            <p:nvSpPr>
              <p:cNvPr id="35" name="Freeform 75"/>
              <p:cNvSpPr>
                <a:spLocks noEditPoints="1"/>
              </p:cNvSpPr>
              <p:nvPr/>
            </p:nvSpPr>
            <p:spPr bwMode="auto">
              <a:xfrm>
                <a:off x="4956176" y="4183698"/>
                <a:ext cx="522288" cy="522288"/>
              </a:xfrm>
              <a:custGeom>
                <a:avLst/>
                <a:gdLst>
                  <a:gd name="T0" fmla="*/ 311 w 657"/>
                  <a:gd name="T1" fmla="*/ 657 h 657"/>
                  <a:gd name="T2" fmla="*/ 262 w 657"/>
                  <a:gd name="T3" fmla="*/ 650 h 657"/>
                  <a:gd name="T4" fmla="*/ 200 w 657"/>
                  <a:gd name="T5" fmla="*/ 632 h 657"/>
                  <a:gd name="T6" fmla="*/ 119 w 657"/>
                  <a:gd name="T7" fmla="*/ 582 h 657"/>
                  <a:gd name="T8" fmla="*/ 56 w 657"/>
                  <a:gd name="T9" fmla="*/ 512 h 657"/>
                  <a:gd name="T10" fmla="*/ 14 w 657"/>
                  <a:gd name="T11" fmla="*/ 426 h 657"/>
                  <a:gd name="T12" fmla="*/ 4 w 657"/>
                  <a:gd name="T13" fmla="*/ 379 h 657"/>
                  <a:gd name="T14" fmla="*/ 0 w 657"/>
                  <a:gd name="T15" fmla="*/ 328 h 657"/>
                  <a:gd name="T16" fmla="*/ 1 w 657"/>
                  <a:gd name="T17" fmla="*/ 294 h 657"/>
                  <a:gd name="T18" fmla="*/ 9 w 657"/>
                  <a:gd name="T19" fmla="*/ 246 h 657"/>
                  <a:gd name="T20" fmla="*/ 39 w 657"/>
                  <a:gd name="T21" fmla="*/ 172 h 657"/>
                  <a:gd name="T22" fmla="*/ 95 w 657"/>
                  <a:gd name="T23" fmla="*/ 95 h 657"/>
                  <a:gd name="T24" fmla="*/ 172 w 657"/>
                  <a:gd name="T25" fmla="*/ 39 h 657"/>
                  <a:gd name="T26" fmla="*/ 246 w 657"/>
                  <a:gd name="T27" fmla="*/ 9 h 657"/>
                  <a:gd name="T28" fmla="*/ 294 w 657"/>
                  <a:gd name="T29" fmla="*/ 1 h 657"/>
                  <a:gd name="T30" fmla="*/ 328 w 657"/>
                  <a:gd name="T31" fmla="*/ 0 h 657"/>
                  <a:gd name="T32" fmla="*/ 379 w 657"/>
                  <a:gd name="T33" fmla="*/ 4 h 657"/>
                  <a:gd name="T34" fmla="*/ 426 w 657"/>
                  <a:gd name="T35" fmla="*/ 15 h 657"/>
                  <a:gd name="T36" fmla="*/ 512 w 657"/>
                  <a:gd name="T37" fmla="*/ 56 h 657"/>
                  <a:gd name="T38" fmla="*/ 582 w 657"/>
                  <a:gd name="T39" fmla="*/ 119 h 657"/>
                  <a:gd name="T40" fmla="*/ 631 w 657"/>
                  <a:gd name="T41" fmla="*/ 200 h 657"/>
                  <a:gd name="T42" fmla="*/ 650 w 657"/>
                  <a:gd name="T43" fmla="*/ 262 h 657"/>
                  <a:gd name="T44" fmla="*/ 657 w 657"/>
                  <a:gd name="T45" fmla="*/ 312 h 657"/>
                  <a:gd name="T46" fmla="*/ 657 w 657"/>
                  <a:gd name="T47" fmla="*/ 345 h 657"/>
                  <a:gd name="T48" fmla="*/ 650 w 657"/>
                  <a:gd name="T49" fmla="*/ 395 h 657"/>
                  <a:gd name="T50" fmla="*/ 631 w 657"/>
                  <a:gd name="T51" fmla="*/ 457 h 657"/>
                  <a:gd name="T52" fmla="*/ 582 w 657"/>
                  <a:gd name="T53" fmla="*/ 537 h 657"/>
                  <a:gd name="T54" fmla="*/ 512 w 657"/>
                  <a:gd name="T55" fmla="*/ 601 h 657"/>
                  <a:gd name="T56" fmla="*/ 426 w 657"/>
                  <a:gd name="T57" fmla="*/ 642 h 657"/>
                  <a:gd name="T58" fmla="*/ 379 w 657"/>
                  <a:gd name="T59" fmla="*/ 653 h 657"/>
                  <a:gd name="T60" fmla="*/ 328 w 657"/>
                  <a:gd name="T61" fmla="*/ 657 h 657"/>
                  <a:gd name="T62" fmla="*/ 328 w 657"/>
                  <a:gd name="T63" fmla="*/ 37 h 657"/>
                  <a:gd name="T64" fmla="*/ 242 w 657"/>
                  <a:gd name="T65" fmla="*/ 50 h 657"/>
                  <a:gd name="T66" fmla="*/ 165 w 657"/>
                  <a:gd name="T67" fmla="*/ 87 h 657"/>
                  <a:gd name="T68" fmla="*/ 103 w 657"/>
                  <a:gd name="T69" fmla="*/ 144 h 657"/>
                  <a:gd name="T70" fmla="*/ 60 w 657"/>
                  <a:gd name="T71" fmla="*/ 215 h 657"/>
                  <a:gd name="T72" fmla="*/ 39 w 657"/>
                  <a:gd name="T73" fmla="*/ 298 h 657"/>
                  <a:gd name="T74" fmla="*/ 39 w 657"/>
                  <a:gd name="T75" fmla="*/ 359 h 657"/>
                  <a:gd name="T76" fmla="*/ 60 w 657"/>
                  <a:gd name="T77" fmla="*/ 442 h 657"/>
                  <a:gd name="T78" fmla="*/ 103 w 657"/>
                  <a:gd name="T79" fmla="*/ 513 h 657"/>
                  <a:gd name="T80" fmla="*/ 165 w 657"/>
                  <a:gd name="T81" fmla="*/ 570 h 657"/>
                  <a:gd name="T82" fmla="*/ 242 w 657"/>
                  <a:gd name="T83" fmla="*/ 606 h 657"/>
                  <a:gd name="T84" fmla="*/ 328 w 657"/>
                  <a:gd name="T85" fmla="*/ 619 h 657"/>
                  <a:gd name="T86" fmla="*/ 387 w 657"/>
                  <a:gd name="T87" fmla="*/ 614 h 657"/>
                  <a:gd name="T88" fmla="*/ 467 w 657"/>
                  <a:gd name="T89" fmla="*/ 585 h 657"/>
                  <a:gd name="T90" fmla="*/ 535 w 657"/>
                  <a:gd name="T91" fmla="*/ 535 h 657"/>
                  <a:gd name="T92" fmla="*/ 584 w 657"/>
                  <a:gd name="T93" fmla="*/ 468 h 657"/>
                  <a:gd name="T94" fmla="*/ 614 w 657"/>
                  <a:gd name="T95" fmla="*/ 387 h 657"/>
                  <a:gd name="T96" fmla="*/ 619 w 657"/>
                  <a:gd name="T97" fmla="*/ 328 h 657"/>
                  <a:gd name="T98" fmla="*/ 606 w 657"/>
                  <a:gd name="T99" fmla="*/ 242 h 657"/>
                  <a:gd name="T100" fmla="*/ 569 w 657"/>
                  <a:gd name="T101" fmla="*/ 165 h 657"/>
                  <a:gd name="T102" fmla="*/ 513 w 657"/>
                  <a:gd name="T103" fmla="*/ 103 h 657"/>
                  <a:gd name="T104" fmla="*/ 442 w 657"/>
                  <a:gd name="T105" fmla="*/ 60 h 657"/>
                  <a:gd name="T106" fmla="*/ 358 w 657"/>
                  <a:gd name="T107" fmla="*/ 3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7" h="657">
                    <a:moveTo>
                      <a:pt x="328" y="657"/>
                    </a:moveTo>
                    <a:lnTo>
                      <a:pt x="328" y="657"/>
                    </a:lnTo>
                    <a:lnTo>
                      <a:pt x="311" y="657"/>
                    </a:lnTo>
                    <a:lnTo>
                      <a:pt x="294" y="656"/>
                    </a:lnTo>
                    <a:lnTo>
                      <a:pt x="278" y="653"/>
                    </a:lnTo>
                    <a:lnTo>
                      <a:pt x="262" y="650"/>
                    </a:lnTo>
                    <a:lnTo>
                      <a:pt x="246" y="646"/>
                    </a:lnTo>
                    <a:lnTo>
                      <a:pt x="231" y="642"/>
                    </a:lnTo>
                    <a:lnTo>
                      <a:pt x="200" y="632"/>
                    </a:lnTo>
                    <a:lnTo>
                      <a:pt x="172" y="618"/>
                    </a:lnTo>
                    <a:lnTo>
                      <a:pt x="145" y="601"/>
                    </a:lnTo>
                    <a:lnTo>
                      <a:pt x="119" y="582"/>
                    </a:lnTo>
                    <a:lnTo>
                      <a:pt x="95" y="560"/>
                    </a:lnTo>
                    <a:lnTo>
                      <a:pt x="75" y="537"/>
                    </a:lnTo>
                    <a:lnTo>
                      <a:pt x="56" y="512"/>
                    </a:lnTo>
                    <a:lnTo>
                      <a:pt x="39" y="485"/>
                    </a:lnTo>
                    <a:lnTo>
                      <a:pt x="25" y="457"/>
                    </a:lnTo>
                    <a:lnTo>
                      <a:pt x="14" y="426"/>
                    </a:lnTo>
                    <a:lnTo>
                      <a:pt x="9" y="411"/>
                    </a:lnTo>
                    <a:lnTo>
                      <a:pt x="6" y="395"/>
                    </a:lnTo>
                    <a:lnTo>
                      <a:pt x="4" y="379"/>
                    </a:lnTo>
                    <a:lnTo>
                      <a:pt x="1" y="361"/>
                    </a:lnTo>
                    <a:lnTo>
                      <a:pt x="0" y="345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12"/>
                    </a:lnTo>
                    <a:lnTo>
                      <a:pt x="1" y="294"/>
                    </a:lnTo>
                    <a:lnTo>
                      <a:pt x="4" y="278"/>
                    </a:lnTo>
                    <a:lnTo>
                      <a:pt x="6" y="262"/>
                    </a:lnTo>
                    <a:lnTo>
                      <a:pt x="9" y="246"/>
                    </a:lnTo>
                    <a:lnTo>
                      <a:pt x="14" y="231"/>
                    </a:lnTo>
                    <a:lnTo>
                      <a:pt x="25" y="200"/>
                    </a:lnTo>
                    <a:lnTo>
                      <a:pt x="39" y="172"/>
                    </a:lnTo>
                    <a:lnTo>
                      <a:pt x="56" y="145"/>
                    </a:lnTo>
                    <a:lnTo>
                      <a:pt x="75" y="119"/>
                    </a:lnTo>
                    <a:lnTo>
                      <a:pt x="95" y="95"/>
                    </a:lnTo>
                    <a:lnTo>
                      <a:pt x="119" y="75"/>
                    </a:lnTo>
                    <a:lnTo>
                      <a:pt x="145" y="56"/>
                    </a:lnTo>
                    <a:lnTo>
                      <a:pt x="172" y="39"/>
                    </a:lnTo>
                    <a:lnTo>
                      <a:pt x="200" y="25"/>
                    </a:lnTo>
                    <a:lnTo>
                      <a:pt x="231" y="15"/>
                    </a:lnTo>
                    <a:lnTo>
                      <a:pt x="246" y="9"/>
                    </a:lnTo>
                    <a:lnTo>
                      <a:pt x="262" y="7"/>
                    </a:lnTo>
                    <a:lnTo>
                      <a:pt x="278" y="4"/>
                    </a:lnTo>
                    <a:lnTo>
                      <a:pt x="294" y="1"/>
                    </a:lnTo>
                    <a:lnTo>
                      <a:pt x="311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45" y="0"/>
                    </a:lnTo>
                    <a:lnTo>
                      <a:pt x="361" y="1"/>
                    </a:lnTo>
                    <a:lnTo>
                      <a:pt x="379" y="4"/>
                    </a:lnTo>
                    <a:lnTo>
                      <a:pt x="395" y="7"/>
                    </a:lnTo>
                    <a:lnTo>
                      <a:pt x="411" y="9"/>
                    </a:lnTo>
                    <a:lnTo>
                      <a:pt x="426" y="15"/>
                    </a:lnTo>
                    <a:lnTo>
                      <a:pt x="457" y="25"/>
                    </a:lnTo>
                    <a:lnTo>
                      <a:pt x="485" y="39"/>
                    </a:lnTo>
                    <a:lnTo>
                      <a:pt x="512" y="56"/>
                    </a:lnTo>
                    <a:lnTo>
                      <a:pt x="537" y="75"/>
                    </a:lnTo>
                    <a:lnTo>
                      <a:pt x="560" y="95"/>
                    </a:lnTo>
                    <a:lnTo>
                      <a:pt x="582" y="119"/>
                    </a:lnTo>
                    <a:lnTo>
                      <a:pt x="600" y="145"/>
                    </a:lnTo>
                    <a:lnTo>
                      <a:pt x="618" y="172"/>
                    </a:lnTo>
                    <a:lnTo>
                      <a:pt x="631" y="200"/>
                    </a:lnTo>
                    <a:lnTo>
                      <a:pt x="642" y="231"/>
                    </a:lnTo>
                    <a:lnTo>
                      <a:pt x="647" y="246"/>
                    </a:lnTo>
                    <a:lnTo>
                      <a:pt x="650" y="262"/>
                    </a:lnTo>
                    <a:lnTo>
                      <a:pt x="653" y="278"/>
                    </a:lnTo>
                    <a:lnTo>
                      <a:pt x="655" y="294"/>
                    </a:lnTo>
                    <a:lnTo>
                      <a:pt x="657" y="312"/>
                    </a:lnTo>
                    <a:lnTo>
                      <a:pt x="657" y="328"/>
                    </a:lnTo>
                    <a:lnTo>
                      <a:pt x="657" y="328"/>
                    </a:lnTo>
                    <a:lnTo>
                      <a:pt x="657" y="345"/>
                    </a:lnTo>
                    <a:lnTo>
                      <a:pt x="655" y="361"/>
                    </a:lnTo>
                    <a:lnTo>
                      <a:pt x="653" y="379"/>
                    </a:lnTo>
                    <a:lnTo>
                      <a:pt x="650" y="395"/>
                    </a:lnTo>
                    <a:lnTo>
                      <a:pt x="647" y="411"/>
                    </a:lnTo>
                    <a:lnTo>
                      <a:pt x="642" y="426"/>
                    </a:lnTo>
                    <a:lnTo>
                      <a:pt x="631" y="457"/>
                    </a:lnTo>
                    <a:lnTo>
                      <a:pt x="618" y="485"/>
                    </a:lnTo>
                    <a:lnTo>
                      <a:pt x="600" y="512"/>
                    </a:lnTo>
                    <a:lnTo>
                      <a:pt x="582" y="537"/>
                    </a:lnTo>
                    <a:lnTo>
                      <a:pt x="560" y="560"/>
                    </a:lnTo>
                    <a:lnTo>
                      <a:pt x="537" y="582"/>
                    </a:lnTo>
                    <a:lnTo>
                      <a:pt x="512" y="601"/>
                    </a:lnTo>
                    <a:lnTo>
                      <a:pt x="485" y="618"/>
                    </a:lnTo>
                    <a:lnTo>
                      <a:pt x="457" y="632"/>
                    </a:lnTo>
                    <a:lnTo>
                      <a:pt x="426" y="642"/>
                    </a:lnTo>
                    <a:lnTo>
                      <a:pt x="411" y="646"/>
                    </a:lnTo>
                    <a:lnTo>
                      <a:pt x="395" y="650"/>
                    </a:lnTo>
                    <a:lnTo>
                      <a:pt x="379" y="653"/>
                    </a:lnTo>
                    <a:lnTo>
                      <a:pt x="361" y="656"/>
                    </a:lnTo>
                    <a:lnTo>
                      <a:pt x="345" y="657"/>
                    </a:lnTo>
                    <a:lnTo>
                      <a:pt x="328" y="657"/>
                    </a:lnTo>
                    <a:lnTo>
                      <a:pt x="328" y="657"/>
                    </a:lnTo>
                    <a:close/>
                    <a:moveTo>
                      <a:pt x="328" y="37"/>
                    </a:moveTo>
                    <a:lnTo>
                      <a:pt x="328" y="37"/>
                    </a:lnTo>
                    <a:lnTo>
                      <a:pt x="298" y="39"/>
                    </a:lnTo>
                    <a:lnTo>
                      <a:pt x="270" y="43"/>
                    </a:lnTo>
                    <a:lnTo>
                      <a:pt x="242" y="50"/>
                    </a:lnTo>
                    <a:lnTo>
                      <a:pt x="215" y="60"/>
                    </a:lnTo>
                    <a:lnTo>
                      <a:pt x="189" y="72"/>
                    </a:lnTo>
                    <a:lnTo>
                      <a:pt x="165" y="87"/>
                    </a:lnTo>
                    <a:lnTo>
                      <a:pt x="143" y="103"/>
                    </a:lnTo>
                    <a:lnTo>
                      <a:pt x="122" y="122"/>
                    </a:lnTo>
                    <a:lnTo>
                      <a:pt x="103" y="144"/>
                    </a:lnTo>
                    <a:lnTo>
                      <a:pt x="87" y="165"/>
                    </a:lnTo>
                    <a:lnTo>
                      <a:pt x="72" y="189"/>
                    </a:lnTo>
                    <a:lnTo>
                      <a:pt x="60" y="215"/>
                    </a:lnTo>
                    <a:lnTo>
                      <a:pt x="49" y="242"/>
                    </a:lnTo>
                    <a:lnTo>
                      <a:pt x="43" y="270"/>
                    </a:lnTo>
                    <a:lnTo>
                      <a:pt x="39" y="298"/>
                    </a:lnTo>
                    <a:lnTo>
                      <a:pt x="37" y="328"/>
                    </a:lnTo>
                    <a:lnTo>
                      <a:pt x="37" y="328"/>
                    </a:lnTo>
                    <a:lnTo>
                      <a:pt x="39" y="359"/>
                    </a:lnTo>
                    <a:lnTo>
                      <a:pt x="43" y="387"/>
                    </a:lnTo>
                    <a:lnTo>
                      <a:pt x="49" y="415"/>
                    </a:lnTo>
                    <a:lnTo>
                      <a:pt x="60" y="442"/>
                    </a:lnTo>
                    <a:lnTo>
                      <a:pt x="72" y="468"/>
                    </a:lnTo>
                    <a:lnTo>
                      <a:pt x="87" y="492"/>
                    </a:lnTo>
                    <a:lnTo>
                      <a:pt x="103" y="513"/>
                    </a:lnTo>
                    <a:lnTo>
                      <a:pt x="122" y="535"/>
                    </a:lnTo>
                    <a:lnTo>
                      <a:pt x="143" y="554"/>
                    </a:lnTo>
                    <a:lnTo>
                      <a:pt x="165" y="570"/>
                    </a:lnTo>
                    <a:lnTo>
                      <a:pt x="189" y="585"/>
                    </a:lnTo>
                    <a:lnTo>
                      <a:pt x="215" y="597"/>
                    </a:lnTo>
                    <a:lnTo>
                      <a:pt x="242" y="606"/>
                    </a:lnTo>
                    <a:lnTo>
                      <a:pt x="270" y="614"/>
                    </a:lnTo>
                    <a:lnTo>
                      <a:pt x="298" y="618"/>
                    </a:lnTo>
                    <a:lnTo>
                      <a:pt x="328" y="619"/>
                    </a:lnTo>
                    <a:lnTo>
                      <a:pt x="328" y="619"/>
                    </a:lnTo>
                    <a:lnTo>
                      <a:pt x="358" y="618"/>
                    </a:lnTo>
                    <a:lnTo>
                      <a:pt x="387" y="614"/>
                    </a:lnTo>
                    <a:lnTo>
                      <a:pt x="415" y="606"/>
                    </a:lnTo>
                    <a:lnTo>
                      <a:pt x="442" y="597"/>
                    </a:lnTo>
                    <a:lnTo>
                      <a:pt x="467" y="585"/>
                    </a:lnTo>
                    <a:lnTo>
                      <a:pt x="492" y="570"/>
                    </a:lnTo>
                    <a:lnTo>
                      <a:pt x="513" y="554"/>
                    </a:lnTo>
                    <a:lnTo>
                      <a:pt x="535" y="535"/>
                    </a:lnTo>
                    <a:lnTo>
                      <a:pt x="553" y="513"/>
                    </a:lnTo>
                    <a:lnTo>
                      <a:pt x="569" y="492"/>
                    </a:lnTo>
                    <a:lnTo>
                      <a:pt x="584" y="468"/>
                    </a:lnTo>
                    <a:lnTo>
                      <a:pt x="596" y="442"/>
                    </a:lnTo>
                    <a:lnTo>
                      <a:pt x="606" y="415"/>
                    </a:lnTo>
                    <a:lnTo>
                      <a:pt x="614" y="387"/>
                    </a:lnTo>
                    <a:lnTo>
                      <a:pt x="618" y="359"/>
                    </a:lnTo>
                    <a:lnTo>
                      <a:pt x="619" y="328"/>
                    </a:lnTo>
                    <a:lnTo>
                      <a:pt x="619" y="328"/>
                    </a:lnTo>
                    <a:lnTo>
                      <a:pt x="618" y="298"/>
                    </a:lnTo>
                    <a:lnTo>
                      <a:pt x="614" y="270"/>
                    </a:lnTo>
                    <a:lnTo>
                      <a:pt x="606" y="242"/>
                    </a:lnTo>
                    <a:lnTo>
                      <a:pt x="596" y="215"/>
                    </a:lnTo>
                    <a:lnTo>
                      <a:pt x="584" y="189"/>
                    </a:lnTo>
                    <a:lnTo>
                      <a:pt x="569" y="165"/>
                    </a:lnTo>
                    <a:lnTo>
                      <a:pt x="553" y="144"/>
                    </a:lnTo>
                    <a:lnTo>
                      <a:pt x="535" y="122"/>
                    </a:lnTo>
                    <a:lnTo>
                      <a:pt x="513" y="103"/>
                    </a:lnTo>
                    <a:lnTo>
                      <a:pt x="492" y="87"/>
                    </a:lnTo>
                    <a:lnTo>
                      <a:pt x="467" y="72"/>
                    </a:lnTo>
                    <a:lnTo>
                      <a:pt x="442" y="60"/>
                    </a:lnTo>
                    <a:lnTo>
                      <a:pt x="415" y="50"/>
                    </a:lnTo>
                    <a:lnTo>
                      <a:pt x="387" y="43"/>
                    </a:lnTo>
                    <a:lnTo>
                      <a:pt x="358" y="39"/>
                    </a:lnTo>
                    <a:lnTo>
                      <a:pt x="328" y="37"/>
                    </a:lnTo>
                    <a:lnTo>
                      <a:pt x="328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98"/>
              <p:cNvSpPr>
                <a:spLocks noEditPoints="1"/>
              </p:cNvSpPr>
              <p:nvPr/>
            </p:nvSpPr>
            <p:spPr bwMode="auto">
              <a:xfrm>
                <a:off x="5110163" y="4318635"/>
                <a:ext cx="239713" cy="239713"/>
              </a:xfrm>
              <a:custGeom>
                <a:avLst/>
                <a:gdLst>
                  <a:gd name="T0" fmla="*/ 251 w 303"/>
                  <a:gd name="T1" fmla="*/ 8 h 303"/>
                  <a:gd name="T2" fmla="*/ 247 w 303"/>
                  <a:gd name="T3" fmla="*/ 6 h 303"/>
                  <a:gd name="T4" fmla="*/ 238 w 303"/>
                  <a:gd name="T5" fmla="*/ 2 h 303"/>
                  <a:gd name="T6" fmla="*/ 233 w 303"/>
                  <a:gd name="T7" fmla="*/ 0 h 303"/>
                  <a:gd name="T8" fmla="*/ 223 w 303"/>
                  <a:gd name="T9" fmla="*/ 3 h 303"/>
                  <a:gd name="T10" fmla="*/ 215 w 303"/>
                  <a:gd name="T11" fmla="*/ 8 h 303"/>
                  <a:gd name="T12" fmla="*/ 12 w 303"/>
                  <a:gd name="T13" fmla="*/ 211 h 303"/>
                  <a:gd name="T14" fmla="*/ 11 w 303"/>
                  <a:gd name="T15" fmla="*/ 213 h 303"/>
                  <a:gd name="T16" fmla="*/ 11 w 303"/>
                  <a:gd name="T17" fmla="*/ 214 h 303"/>
                  <a:gd name="T18" fmla="*/ 0 w 303"/>
                  <a:gd name="T19" fmla="*/ 296 h 303"/>
                  <a:gd name="T20" fmla="*/ 2 w 303"/>
                  <a:gd name="T21" fmla="*/ 301 h 303"/>
                  <a:gd name="T22" fmla="*/ 3 w 303"/>
                  <a:gd name="T23" fmla="*/ 301 h 303"/>
                  <a:gd name="T24" fmla="*/ 6 w 303"/>
                  <a:gd name="T25" fmla="*/ 303 h 303"/>
                  <a:gd name="T26" fmla="*/ 89 w 303"/>
                  <a:gd name="T27" fmla="*/ 292 h 303"/>
                  <a:gd name="T28" fmla="*/ 90 w 303"/>
                  <a:gd name="T29" fmla="*/ 292 h 303"/>
                  <a:gd name="T30" fmla="*/ 92 w 303"/>
                  <a:gd name="T31" fmla="*/ 291 h 303"/>
                  <a:gd name="T32" fmla="*/ 246 w 303"/>
                  <a:gd name="T33" fmla="*/ 136 h 303"/>
                  <a:gd name="T34" fmla="*/ 278 w 303"/>
                  <a:gd name="T35" fmla="*/ 105 h 303"/>
                  <a:gd name="T36" fmla="*/ 278 w 303"/>
                  <a:gd name="T37" fmla="*/ 105 h 303"/>
                  <a:gd name="T38" fmla="*/ 294 w 303"/>
                  <a:gd name="T39" fmla="*/ 88 h 303"/>
                  <a:gd name="T40" fmla="*/ 300 w 303"/>
                  <a:gd name="T41" fmla="*/ 80 h 303"/>
                  <a:gd name="T42" fmla="*/ 303 w 303"/>
                  <a:gd name="T43" fmla="*/ 70 h 303"/>
                  <a:gd name="T44" fmla="*/ 301 w 303"/>
                  <a:gd name="T45" fmla="*/ 65 h 303"/>
                  <a:gd name="T46" fmla="*/ 297 w 303"/>
                  <a:gd name="T47" fmla="*/ 55 h 303"/>
                  <a:gd name="T48" fmla="*/ 294 w 303"/>
                  <a:gd name="T49" fmla="*/ 51 h 303"/>
                  <a:gd name="T50" fmla="*/ 15 w 303"/>
                  <a:gd name="T51" fmla="*/ 262 h 303"/>
                  <a:gd name="T52" fmla="*/ 77 w 303"/>
                  <a:gd name="T53" fmla="*/ 282 h 303"/>
                  <a:gd name="T54" fmla="*/ 195 w 303"/>
                  <a:gd name="T55" fmla="*/ 114 h 303"/>
                  <a:gd name="T56" fmla="*/ 71 w 303"/>
                  <a:gd name="T57" fmla="*/ 238 h 303"/>
                  <a:gd name="T58" fmla="*/ 67 w 303"/>
                  <a:gd name="T59" fmla="*/ 241 h 303"/>
                  <a:gd name="T60" fmla="*/ 65 w 303"/>
                  <a:gd name="T61" fmla="*/ 239 h 303"/>
                  <a:gd name="T62" fmla="*/ 63 w 303"/>
                  <a:gd name="T63" fmla="*/ 238 h 303"/>
                  <a:gd name="T64" fmla="*/ 62 w 303"/>
                  <a:gd name="T65" fmla="*/ 235 h 303"/>
                  <a:gd name="T66" fmla="*/ 63 w 303"/>
                  <a:gd name="T67" fmla="*/ 231 h 303"/>
                  <a:gd name="T68" fmla="*/ 188 w 303"/>
                  <a:gd name="T69" fmla="*/ 108 h 303"/>
                  <a:gd name="T70" fmla="*/ 191 w 303"/>
                  <a:gd name="T71" fmla="*/ 105 h 303"/>
                  <a:gd name="T72" fmla="*/ 195 w 303"/>
                  <a:gd name="T73" fmla="*/ 108 h 303"/>
                  <a:gd name="T74" fmla="*/ 196 w 303"/>
                  <a:gd name="T75" fmla="*/ 109 h 303"/>
                  <a:gd name="T76" fmla="*/ 196 w 303"/>
                  <a:gd name="T77" fmla="*/ 113 h 303"/>
                  <a:gd name="T78" fmla="*/ 195 w 303"/>
                  <a:gd name="T79" fmla="*/ 114 h 303"/>
                  <a:gd name="T80" fmla="*/ 178 w 303"/>
                  <a:gd name="T81" fmla="*/ 59 h 303"/>
                  <a:gd name="T82" fmla="*/ 266 w 303"/>
                  <a:gd name="T83" fmla="*/ 101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3" h="303">
                    <a:moveTo>
                      <a:pt x="294" y="51"/>
                    </a:moveTo>
                    <a:lnTo>
                      <a:pt x="251" y="8"/>
                    </a:lnTo>
                    <a:lnTo>
                      <a:pt x="251" y="8"/>
                    </a:lnTo>
                    <a:lnTo>
                      <a:pt x="247" y="6"/>
                    </a:lnTo>
                    <a:lnTo>
                      <a:pt x="243" y="3"/>
                    </a:lnTo>
                    <a:lnTo>
                      <a:pt x="238" y="2"/>
                    </a:lnTo>
                    <a:lnTo>
                      <a:pt x="233" y="0"/>
                    </a:lnTo>
                    <a:lnTo>
                      <a:pt x="233" y="0"/>
                    </a:lnTo>
                    <a:lnTo>
                      <a:pt x="229" y="2"/>
                    </a:lnTo>
                    <a:lnTo>
                      <a:pt x="223" y="3"/>
                    </a:lnTo>
                    <a:lnTo>
                      <a:pt x="219" y="4"/>
                    </a:lnTo>
                    <a:lnTo>
                      <a:pt x="215" y="8"/>
                    </a:lnTo>
                    <a:lnTo>
                      <a:pt x="12" y="211"/>
                    </a:lnTo>
                    <a:lnTo>
                      <a:pt x="12" y="211"/>
                    </a:lnTo>
                    <a:lnTo>
                      <a:pt x="11" y="213"/>
                    </a:lnTo>
                    <a:lnTo>
                      <a:pt x="11" y="213"/>
                    </a:lnTo>
                    <a:lnTo>
                      <a:pt x="11" y="213"/>
                    </a:lnTo>
                    <a:lnTo>
                      <a:pt x="11" y="214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0" y="299"/>
                    </a:lnTo>
                    <a:lnTo>
                      <a:pt x="2" y="301"/>
                    </a:lnTo>
                    <a:lnTo>
                      <a:pt x="2" y="301"/>
                    </a:lnTo>
                    <a:lnTo>
                      <a:pt x="3" y="301"/>
                    </a:lnTo>
                    <a:lnTo>
                      <a:pt x="6" y="303"/>
                    </a:lnTo>
                    <a:lnTo>
                      <a:pt x="6" y="303"/>
                    </a:lnTo>
                    <a:lnTo>
                      <a:pt x="89" y="292"/>
                    </a:lnTo>
                    <a:lnTo>
                      <a:pt x="89" y="292"/>
                    </a:lnTo>
                    <a:lnTo>
                      <a:pt x="89" y="292"/>
                    </a:lnTo>
                    <a:lnTo>
                      <a:pt x="90" y="292"/>
                    </a:lnTo>
                    <a:lnTo>
                      <a:pt x="90" y="292"/>
                    </a:lnTo>
                    <a:lnTo>
                      <a:pt x="92" y="291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46" y="136"/>
                    </a:lnTo>
                    <a:lnTo>
                      <a:pt x="278" y="105"/>
                    </a:lnTo>
                    <a:lnTo>
                      <a:pt x="278" y="105"/>
                    </a:lnTo>
                    <a:lnTo>
                      <a:pt x="278" y="105"/>
                    </a:lnTo>
                    <a:lnTo>
                      <a:pt x="294" y="88"/>
                    </a:lnTo>
                    <a:lnTo>
                      <a:pt x="294" y="88"/>
                    </a:lnTo>
                    <a:lnTo>
                      <a:pt x="297" y="84"/>
                    </a:lnTo>
                    <a:lnTo>
                      <a:pt x="300" y="80"/>
                    </a:lnTo>
                    <a:lnTo>
                      <a:pt x="301" y="75"/>
                    </a:lnTo>
                    <a:lnTo>
                      <a:pt x="303" y="70"/>
                    </a:lnTo>
                    <a:lnTo>
                      <a:pt x="303" y="70"/>
                    </a:lnTo>
                    <a:lnTo>
                      <a:pt x="301" y="65"/>
                    </a:lnTo>
                    <a:lnTo>
                      <a:pt x="300" y="59"/>
                    </a:lnTo>
                    <a:lnTo>
                      <a:pt x="297" y="55"/>
                    </a:lnTo>
                    <a:lnTo>
                      <a:pt x="294" y="51"/>
                    </a:lnTo>
                    <a:lnTo>
                      <a:pt x="294" y="51"/>
                    </a:lnTo>
                    <a:close/>
                    <a:moveTo>
                      <a:pt x="39" y="288"/>
                    </a:moveTo>
                    <a:lnTo>
                      <a:pt x="15" y="262"/>
                    </a:lnTo>
                    <a:lnTo>
                      <a:pt x="19" y="225"/>
                    </a:lnTo>
                    <a:lnTo>
                      <a:pt x="77" y="282"/>
                    </a:lnTo>
                    <a:lnTo>
                      <a:pt x="39" y="288"/>
                    </a:lnTo>
                    <a:close/>
                    <a:moveTo>
                      <a:pt x="195" y="114"/>
                    </a:moveTo>
                    <a:lnTo>
                      <a:pt x="71" y="238"/>
                    </a:lnTo>
                    <a:lnTo>
                      <a:pt x="71" y="238"/>
                    </a:lnTo>
                    <a:lnTo>
                      <a:pt x="69" y="239"/>
                    </a:lnTo>
                    <a:lnTo>
                      <a:pt x="67" y="241"/>
                    </a:lnTo>
                    <a:lnTo>
                      <a:pt x="67" y="241"/>
                    </a:lnTo>
                    <a:lnTo>
                      <a:pt x="65" y="239"/>
                    </a:lnTo>
                    <a:lnTo>
                      <a:pt x="63" y="238"/>
                    </a:lnTo>
                    <a:lnTo>
                      <a:pt x="63" y="238"/>
                    </a:lnTo>
                    <a:lnTo>
                      <a:pt x="62" y="237"/>
                    </a:lnTo>
                    <a:lnTo>
                      <a:pt x="62" y="235"/>
                    </a:lnTo>
                    <a:lnTo>
                      <a:pt x="62" y="233"/>
                    </a:lnTo>
                    <a:lnTo>
                      <a:pt x="63" y="231"/>
                    </a:lnTo>
                    <a:lnTo>
                      <a:pt x="188" y="108"/>
                    </a:lnTo>
                    <a:lnTo>
                      <a:pt x="188" y="108"/>
                    </a:lnTo>
                    <a:lnTo>
                      <a:pt x="190" y="106"/>
                    </a:lnTo>
                    <a:lnTo>
                      <a:pt x="191" y="105"/>
                    </a:lnTo>
                    <a:lnTo>
                      <a:pt x="194" y="106"/>
                    </a:lnTo>
                    <a:lnTo>
                      <a:pt x="195" y="108"/>
                    </a:lnTo>
                    <a:lnTo>
                      <a:pt x="195" y="108"/>
                    </a:lnTo>
                    <a:lnTo>
                      <a:pt x="196" y="109"/>
                    </a:lnTo>
                    <a:lnTo>
                      <a:pt x="196" y="110"/>
                    </a:lnTo>
                    <a:lnTo>
                      <a:pt x="196" y="113"/>
                    </a:lnTo>
                    <a:lnTo>
                      <a:pt x="195" y="114"/>
                    </a:lnTo>
                    <a:lnTo>
                      <a:pt x="195" y="114"/>
                    </a:lnTo>
                    <a:close/>
                    <a:moveTo>
                      <a:pt x="243" y="124"/>
                    </a:moveTo>
                    <a:lnTo>
                      <a:pt x="178" y="59"/>
                    </a:lnTo>
                    <a:lnTo>
                      <a:pt x="202" y="35"/>
                    </a:lnTo>
                    <a:lnTo>
                      <a:pt x="266" y="101"/>
                    </a:lnTo>
                    <a:lnTo>
                      <a:pt x="243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530"/>
            <p:cNvGrpSpPr>
              <a:grpSpLocks noChangeAspect="1"/>
            </p:cNvGrpSpPr>
            <p:nvPr/>
          </p:nvGrpSpPr>
          <p:grpSpPr>
            <a:xfrm>
              <a:off x="2996209" y="2416726"/>
              <a:ext cx="522288" cy="522288"/>
              <a:chOff x="4089401" y="1676400"/>
              <a:chExt cx="522288" cy="522288"/>
            </a:xfrm>
            <a:solidFill>
              <a:srgbClr val="3966A5"/>
            </a:solidFill>
          </p:grpSpPr>
          <p:sp>
            <p:nvSpPr>
              <p:cNvPr id="38" name="Freeform 23"/>
              <p:cNvSpPr>
                <a:spLocks noEditPoints="1"/>
              </p:cNvSpPr>
              <p:nvPr/>
            </p:nvSpPr>
            <p:spPr bwMode="auto">
              <a:xfrm>
                <a:off x="4089401" y="1676400"/>
                <a:ext cx="522288" cy="522288"/>
              </a:xfrm>
              <a:custGeom>
                <a:avLst/>
                <a:gdLst>
                  <a:gd name="T0" fmla="*/ 311 w 658"/>
                  <a:gd name="T1" fmla="*/ 658 h 658"/>
                  <a:gd name="T2" fmla="*/ 263 w 658"/>
                  <a:gd name="T3" fmla="*/ 651 h 658"/>
                  <a:gd name="T4" fmla="*/ 201 w 658"/>
                  <a:gd name="T5" fmla="*/ 632 h 658"/>
                  <a:gd name="T6" fmla="*/ 119 w 658"/>
                  <a:gd name="T7" fmla="*/ 583 h 658"/>
                  <a:gd name="T8" fmla="*/ 56 w 658"/>
                  <a:gd name="T9" fmla="*/ 513 h 658"/>
                  <a:gd name="T10" fmla="*/ 14 w 658"/>
                  <a:gd name="T11" fmla="*/ 427 h 658"/>
                  <a:gd name="T12" fmla="*/ 4 w 658"/>
                  <a:gd name="T13" fmla="*/ 378 h 658"/>
                  <a:gd name="T14" fmla="*/ 0 w 658"/>
                  <a:gd name="T15" fmla="*/ 329 h 658"/>
                  <a:gd name="T16" fmla="*/ 1 w 658"/>
                  <a:gd name="T17" fmla="*/ 295 h 658"/>
                  <a:gd name="T18" fmla="*/ 10 w 658"/>
                  <a:gd name="T19" fmla="*/ 247 h 658"/>
                  <a:gd name="T20" fmla="*/ 40 w 658"/>
                  <a:gd name="T21" fmla="*/ 173 h 658"/>
                  <a:gd name="T22" fmla="*/ 96 w 658"/>
                  <a:gd name="T23" fmla="*/ 96 h 658"/>
                  <a:gd name="T24" fmla="*/ 172 w 658"/>
                  <a:gd name="T25" fmla="*/ 40 h 658"/>
                  <a:gd name="T26" fmla="*/ 247 w 658"/>
                  <a:gd name="T27" fmla="*/ 10 h 658"/>
                  <a:gd name="T28" fmla="*/ 295 w 658"/>
                  <a:gd name="T29" fmla="*/ 2 h 658"/>
                  <a:gd name="T30" fmla="*/ 329 w 658"/>
                  <a:gd name="T31" fmla="*/ 0 h 658"/>
                  <a:gd name="T32" fmla="*/ 378 w 658"/>
                  <a:gd name="T33" fmla="*/ 4 h 658"/>
                  <a:gd name="T34" fmla="*/ 427 w 658"/>
                  <a:gd name="T35" fmla="*/ 14 h 658"/>
                  <a:gd name="T36" fmla="*/ 513 w 658"/>
                  <a:gd name="T37" fmla="*/ 56 h 658"/>
                  <a:gd name="T38" fmla="*/ 582 w 658"/>
                  <a:gd name="T39" fmla="*/ 119 h 658"/>
                  <a:gd name="T40" fmla="*/ 631 w 658"/>
                  <a:gd name="T41" fmla="*/ 201 h 658"/>
                  <a:gd name="T42" fmla="*/ 651 w 658"/>
                  <a:gd name="T43" fmla="*/ 263 h 658"/>
                  <a:gd name="T44" fmla="*/ 656 w 658"/>
                  <a:gd name="T45" fmla="*/ 313 h 658"/>
                  <a:gd name="T46" fmla="*/ 656 w 658"/>
                  <a:gd name="T47" fmla="*/ 346 h 658"/>
                  <a:gd name="T48" fmla="*/ 651 w 658"/>
                  <a:gd name="T49" fmla="*/ 395 h 658"/>
                  <a:gd name="T50" fmla="*/ 631 w 658"/>
                  <a:gd name="T51" fmla="*/ 456 h 658"/>
                  <a:gd name="T52" fmla="*/ 582 w 658"/>
                  <a:gd name="T53" fmla="*/ 538 h 658"/>
                  <a:gd name="T54" fmla="*/ 513 w 658"/>
                  <a:gd name="T55" fmla="*/ 601 h 658"/>
                  <a:gd name="T56" fmla="*/ 427 w 658"/>
                  <a:gd name="T57" fmla="*/ 643 h 658"/>
                  <a:gd name="T58" fmla="*/ 378 w 658"/>
                  <a:gd name="T59" fmla="*/ 654 h 658"/>
                  <a:gd name="T60" fmla="*/ 329 w 658"/>
                  <a:gd name="T61" fmla="*/ 658 h 658"/>
                  <a:gd name="T62" fmla="*/ 329 w 658"/>
                  <a:gd name="T63" fmla="*/ 37 h 658"/>
                  <a:gd name="T64" fmla="*/ 241 w 658"/>
                  <a:gd name="T65" fmla="*/ 51 h 658"/>
                  <a:gd name="T66" fmla="*/ 166 w 658"/>
                  <a:gd name="T67" fmla="*/ 87 h 658"/>
                  <a:gd name="T68" fmla="*/ 104 w 658"/>
                  <a:gd name="T69" fmla="*/ 143 h 658"/>
                  <a:gd name="T70" fmla="*/ 60 w 658"/>
                  <a:gd name="T71" fmla="*/ 216 h 658"/>
                  <a:gd name="T72" fmla="*/ 39 w 658"/>
                  <a:gd name="T73" fmla="*/ 299 h 658"/>
                  <a:gd name="T74" fmla="*/ 39 w 658"/>
                  <a:gd name="T75" fmla="*/ 358 h 658"/>
                  <a:gd name="T76" fmla="*/ 60 w 658"/>
                  <a:gd name="T77" fmla="*/ 442 h 658"/>
                  <a:gd name="T78" fmla="*/ 104 w 658"/>
                  <a:gd name="T79" fmla="*/ 514 h 658"/>
                  <a:gd name="T80" fmla="*/ 166 w 658"/>
                  <a:gd name="T81" fmla="*/ 570 h 658"/>
                  <a:gd name="T82" fmla="*/ 241 w 658"/>
                  <a:gd name="T83" fmla="*/ 607 h 658"/>
                  <a:gd name="T84" fmla="*/ 329 w 658"/>
                  <a:gd name="T85" fmla="*/ 620 h 658"/>
                  <a:gd name="T86" fmla="*/ 386 w 658"/>
                  <a:gd name="T87" fmla="*/ 613 h 658"/>
                  <a:gd name="T88" fmla="*/ 467 w 658"/>
                  <a:gd name="T89" fmla="*/ 585 h 658"/>
                  <a:gd name="T90" fmla="*/ 534 w 658"/>
                  <a:gd name="T91" fmla="*/ 534 h 658"/>
                  <a:gd name="T92" fmla="*/ 584 w 658"/>
                  <a:gd name="T93" fmla="*/ 467 h 658"/>
                  <a:gd name="T94" fmla="*/ 613 w 658"/>
                  <a:gd name="T95" fmla="*/ 388 h 658"/>
                  <a:gd name="T96" fmla="*/ 620 w 658"/>
                  <a:gd name="T97" fmla="*/ 329 h 658"/>
                  <a:gd name="T98" fmla="*/ 607 w 658"/>
                  <a:gd name="T99" fmla="*/ 243 h 658"/>
                  <a:gd name="T100" fmla="*/ 570 w 658"/>
                  <a:gd name="T101" fmla="*/ 166 h 658"/>
                  <a:gd name="T102" fmla="*/ 514 w 658"/>
                  <a:gd name="T103" fmla="*/ 104 h 658"/>
                  <a:gd name="T104" fmla="*/ 441 w 658"/>
                  <a:gd name="T105" fmla="*/ 60 h 658"/>
                  <a:gd name="T106" fmla="*/ 358 w 658"/>
                  <a:gd name="T107" fmla="*/ 3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8" h="658">
                    <a:moveTo>
                      <a:pt x="329" y="658"/>
                    </a:moveTo>
                    <a:lnTo>
                      <a:pt x="329" y="658"/>
                    </a:lnTo>
                    <a:lnTo>
                      <a:pt x="311" y="658"/>
                    </a:lnTo>
                    <a:lnTo>
                      <a:pt x="295" y="656"/>
                    </a:lnTo>
                    <a:lnTo>
                      <a:pt x="279" y="654"/>
                    </a:lnTo>
                    <a:lnTo>
                      <a:pt x="263" y="651"/>
                    </a:lnTo>
                    <a:lnTo>
                      <a:pt x="247" y="647"/>
                    </a:lnTo>
                    <a:lnTo>
                      <a:pt x="231" y="643"/>
                    </a:lnTo>
                    <a:lnTo>
                      <a:pt x="201" y="632"/>
                    </a:lnTo>
                    <a:lnTo>
                      <a:pt x="172" y="617"/>
                    </a:lnTo>
                    <a:lnTo>
                      <a:pt x="145" y="601"/>
                    </a:lnTo>
                    <a:lnTo>
                      <a:pt x="119" y="583"/>
                    </a:lnTo>
                    <a:lnTo>
                      <a:pt x="96" y="561"/>
                    </a:lnTo>
                    <a:lnTo>
                      <a:pt x="75" y="538"/>
                    </a:lnTo>
                    <a:lnTo>
                      <a:pt x="56" y="513"/>
                    </a:lnTo>
                    <a:lnTo>
                      <a:pt x="40" y="486"/>
                    </a:lnTo>
                    <a:lnTo>
                      <a:pt x="25" y="456"/>
                    </a:lnTo>
                    <a:lnTo>
                      <a:pt x="14" y="427"/>
                    </a:lnTo>
                    <a:lnTo>
                      <a:pt x="10" y="411"/>
                    </a:lnTo>
                    <a:lnTo>
                      <a:pt x="6" y="395"/>
                    </a:lnTo>
                    <a:lnTo>
                      <a:pt x="4" y="378"/>
                    </a:lnTo>
                    <a:lnTo>
                      <a:pt x="1" y="362"/>
                    </a:lnTo>
                    <a:lnTo>
                      <a:pt x="0" y="346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13"/>
                    </a:lnTo>
                    <a:lnTo>
                      <a:pt x="1" y="295"/>
                    </a:lnTo>
                    <a:lnTo>
                      <a:pt x="4" y="279"/>
                    </a:lnTo>
                    <a:lnTo>
                      <a:pt x="6" y="263"/>
                    </a:lnTo>
                    <a:lnTo>
                      <a:pt x="10" y="247"/>
                    </a:lnTo>
                    <a:lnTo>
                      <a:pt x="14" y="231"/>
                    </a:lnTo>
                    <a:lnTo>
                      <a:pt x="25" y="201"/>
                    </a:lnTo>
                    <a:lnTo>
                      <a:pt x="40" y="173"/>
                    </a:lnTo>
                    <a:lnTo>
                      <a:pt x="56" y="145"/>
                    </a:lnTo>
                    <a:lnTo>
                      <a:pt x="75" y="119"/>
                    </a:lnTo>
                    <a:lnTo>
                      <a:pt x="96" y="96"/>
                    </a:lnTo>
                    <a:lnTo>
                      <a:pt x="119" y="75"/>
                    </a:lnTo>
                    <a:lnTo>
                      <a:pt x="145" y="56"/>
                    </a:lnTo>
                    <a:lnTo>
                      <a:pt x="172" y="40"/>
                    </a:lnTo>
                    <a:lnTo>
                      <a:pt x="201" y="27"/>
                    </a:lnTo>
                    <a:lnTo>
                      <a:pt x="231" y="14"/>
                    </a:lnTo>
                    <a:lnTo>
                      <a:pt x="247" y="10"/>
                    </a:lnTo>
                    <a:lnTo>
                      <a:pt x="263" y="6"/>
                    </a:lnTo>
                    <a:lnTo>
                      <a:pt x="279" y="4"/>
                    </a:lnTo>
                    <a:lnTo>
                      <a:pt x="295" y="2"/>
                    </a:lnTo>
                    <a:lnTo>
                      <a:pt x="311" y="1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45" y="1"/>
                    </a:lnTo>
                    <a:lnTo>
                      <a:pt x="362" y="2"/>
                    </a:lnTo>
                    <a:lnTo>
                      <a:pt x="378" y="4"/>
                    </a:lnTo>
                    <a:lnTo>
                      <a:pt x="394" y="6"/>
                    </a:lnTo>
                    <a:lnTo>
                      <a:pt x="411" y="10"/>
                    </a:lnTo>
                    <a:lnTo>
                      <a:pt x="427" y="14"/>
                    </a:lnTo>
                    <a:lnTo>
                      <a:pt x="456" y="27"/>
                    </a:lnTo>
                    <a:lnTo>
                      <a:pt x="484" y="40"/>
                    </a:lnTo>
                    <a:lnTo>
                      <a:pt x="513" y="56"/>
                    </a:lnTo>
                    <a:lnTo>
                      <a:pt x="537" y="75"/>
                    </a:lnTo>
                    <a:lnTo>
                      <a:pt x="561" y="96"/>
                    </a:lnTo>
                    <a:lnTo>
                      <a:pt x="582" y="119"/>
                    </a:lnTo>
                    <a:lnTo>
                      <a:pt x="601" y="145"/>
                    </a:lnTo>
                    <a:lnTo>
                      <a:pt x="617" y="173"/>
                    </a:lnTo>
                    <a:lnTo>
                      <a:pt x="631" y="201"/>
                    </a:lnTo>
                    <a:lnTo>
                      <a:pt x="643" y="231"/>
                    </a:lnTo>
                    <a:lnTo>
                      <a:pt x="647" y="247"/>
                    </a:lnTo>
                    <a:lnTo>
                      <a:pt x="651" y="263"/>
                    </a:lnTo>
                    <a:lnTo>
                      <a:pt x="654" y="279"/>
                    </a:lnTo>
                    <a:lnTo>
                      <a:pt x="655" y="295"/>
                    </a:lnTo>
                    <a:lnTo>
                      <a:pt x="656" y="313"/>
                    </a:lnTo>
                    <a:lnTo>
                      <a:pt x="658" y="329"/>
                    </a:lnTo>
                    <a:lnTo>
                      <a:pt x="658" y="329"/>
                    </a:lnTo>
                    <a:lnTo>
                      <a:pt x="656" y="346"/>
                    </a:lnTo>
                    <a:lnTo>
                      <a:pt x="655" y="362"/>
                    </a:lnTo>
                    <a:lnTo>
                      <a:pt x="654" y="378"/>
                    </a:lnTo>
                    <a:lnTo>
                      <a:pt x="651" y="395"/>
                    </a:lnTo>
                    <a:lnTo>
                      <a:pt x="647" y="411"/>
                    </a:lnTo>
                    <a:lnTo>
                      <a:pt x="643" y="427"/>
                    </a:lnTo>
                    <a:lnTo>
                      <a:pt x="631" y="456"/>
                    </a:lnTo>
                    <a:lnTo>
                      <a:pt x="617" y="486"/>
                    </a:lnTo>
                    <a:lnTo>
                      <a:pt x="601" y="513"/>
                    </a:lnTo>
                    <a:lnTo>
                      <a:pt x="582" y="538"/>
                    </a:lnTo>
                    <a:lnTo>
                      <a:pt x="561" y="561"/>
                    </a:lnTo>
                    <a:lnTo>
                      <a:pt x="537" y="583"/>
                    </a:lnTo>
                    <a:lnTo>
                      <a:pt x="513" y="601"/>
                    </a:lnTo>
                    <a:lnTo>
                      <a:pt x="484" y="617"/>
                    </a:lnTo>
                    <a:lnTo>
                      <a:pt x="456" y="632"/>
                    </a:lnTo>
                    <a:lnTo>
                      <a:pt x="427" y="643"/>
                    </a:lnTo>
                    <a:lnTo>
                      <a:pt x="411" y="647"/>
                    </a:lnTo>
                    <a:lnTo>
                      <a:pt x="394" y="651"/>
                    </a:lnTo>
                    <a:lnTo>
                      <a:pt x="378" y="654"/>
                    </a:lnTo>
                    <a:lnTo>
                      <a:pt x="362" y="656"/>
                    </a:lnTo>
                    <a:lnTo>
                      <a:pt x="345" y="658"/>
                    </a:lnTo>
                    <a:lnTo>
                      <a:pt x="329" y="658"/>
                    </a:lnTo>
                    <a:lnTo>
                      <a:pt x="329" y="658"/>
                    </a:lnTo>
                    <a:close/>
                    <a:moveTo>
                      <a:pt x="329" y="37"/>
                    </a:moveTo>
                    <a:lnTo>
                      <a:pt x="329" y="37"/>
                    </a:lnTo>
                    <a:lnTo>
                      <a:pt x="299" y="39"/>
                    </a:lnTo>
                    <a:lnTo>
                      <a:pt x="270" y="44"/>
                    </a:lnTo>
                    <a:lnTo>
                      <a:pt x="241" y="51"/>
                    </a:lnTo>
                    <a:lnTo>
                      <a:pt x="216" y="60"/>
                    </a:lnTo>
                    <a:lnTo>
                      <a:pt x="190" y="74"/>
                    </a:lnTo>
                    <a:lnTo>
                      <a:pt x="166" y="87"/>
                    </a:lnTo>
                    <a:lnTo>
                      <a:pt x="143" y="104"/>
                    </a:lnTo>
                    <a:lnTo>
                      <a:pt x="123" y="123"/>
                    </a:lnTo>
                    <a:lnTo>
                      <a:pt x="104" y="143"/>
                    </a:lnTo>
                    <a:lnTo>
                      <a:pt x="87" y="166"/>
                    </a:lnTo>
                    <a:lnTo>
                      <a:pt x="72" y="190"/>
                    </a:lnTo>
                    <a:lnTo>
                      <a:pt x="60" y="216"/>
                    </a:lnTo>
                    <a:lnTo>
                      <a:pt x="51" y="243"/>
                    </a:lnTo>
                    <a:lnTo>
                      <a:pt x="44" y="270"/>
                    </a:lnTo>
                    <a:lnTo>
                      <a:pt x="39" y="299"/>
                    </a:lnTo>
                    <a:lnTo>
                      <a:pt x="37" y="329"/>
                    </a:lnTo>
                    <a:lnTo>
                      <a:pt x="37" y="329"/>
                    </a:lnTo>
                    <a:lnTo>
                      <a:pt x="39" y="358"/>
                    </a:lnTo>
                    <a:lnTo>
                      <a:pt x="44" y="388"/>
                    </a:lnTo>
                    <a:lnTo>
                      <a:pt x="51" y="415"/>
                    </a:lnTo>
                    <a:lnTo>
                      <a:pt x="60" y="442"/>
                    </a:lnTo>
                    <a:lnTo>
                      <a:pt x="72" y="467"/>
                    </a:lnTo>
                    <a:lnTo>
                      <a:pt x="87" y="491"/>
                    </a:lnTo>
                    <a:lnTo>
                      <a:pt x="104" y="514"/>
                    </a:lnTo>
                    <a:lnTo>
                      <a:pt x="123" y="534"/>
                    </a:lnTo>
                    <a:lnTo>
                      <a:pt x="143" y="553"/>
                    </a:lnTo>
                    <a:lnTo>
                      <a:pt x="166" y="570"/>
                    </a:lnTo>
                    <a:lnTo>
                      <a:pt x="190" y="585"/>
                    </a:lnTo>
                    <a:lnTo>
                      <a:pt x="216" y="597"/>
                    </a:lnTo>
                    <a:lnTo>
                      <a:pt x="241" y="607"/>
                    </a:lnTo>
                    <a:lnTo>
                      <a:pt x="270" y="613"/>
                    </a:lnTo>
                    <a:lnTo>
                      <a:pt x="299" y="619"/>
                    </a:lnTo>
                    <a:lnTo>
                      <a:pt x="329" y="620"/>
                    </a:lnTo>
                    <a:lnTo>
                      <a:pt x="329" y="620"/>
                    </a:lnTo>
                    <a:lnTo>
                      <a:pt x="358" y="619"/>
                    </a:lnTo>
                    <a:lnTo>
                      <a:pt x="386" y="613"/>
                    </a:lnTo>
                    <a:lnTo>
                      <a:pt x="415" y="607"/>
                    </a:lnTo>
                    <a:lnTo>
                      <a:pt x="441" y="597"/>
                    </a:lnTo>
                    <a:lnTo>
                      <a:pt x="467" y="585"/>
                    </a:lnTo>
                    <a:lnTo>
                      <a:pt x="491" y="570"/>
                    </a:lnTo>
                    <a:lnTo>
                      <a:pt x="514" y="553"/>
                    </a:lnTo>
                    <a:lnTo>
                      <a:pt x="534" y="534"/>
                    </a:lnTo>
                    <a:lnTo>
                      <a:pt x="553" y="514"/>
                    </a:lnTo>
                    <a:lnTo>
                      <a:pt x="570" y="491"/>
                    </a:lnTo>
                    <a:lnTo>
                      <a:pt x="584" y="467"/>
                    </a:lnTo>
                    <a:lnTo>
                      <a:pt x="597" y="442"/>
                    </a:lnTo>
                    <a:lnTo>
                      <a:pt x="607" y="415"/>
                    </a:lnTo>
                    <a:lnTo>
                      <a:pt x="613" y="388"/>
                    </a:lnTo>
                    <a:lnTo>
                      <a:pt x="619" y="358"/>
                    </a:lnTo>
                    <a:lnTo>
                      <a:pt x="620" y="329"/>
                    </a:lnTo>
                    <a:lnTo>
                      <a:pt x="620" y="329"/>
                    </a:lnTo>
                    <a:lnTo>
                      <a:pt x="619" y="299"/>
                    </a:lnTo>
                    <a:lnTo>
                      <a:pt x="613" y="270"/>
                    </a:lnTo>
                    <a:lnTo>
                      <a:pt x="607" y="243"/>
                    </a:lnTo>
                    <a:lnTo>
                      <a:pt x="597" y="216"/>
                    </a:lnTo>
                    <a:lnTo>
                      <a:pt x="584" y="190"/>
                    </a:lnTo>
                    <a:lnTo>
                      <a:pt x="570" y="166"/>
                    </a:lnTo>
                    <a:lnTo>
                      <a:pt x="553" y="143"/>
                    </a:lnTo>
                    <a:lnTo>
                      <a:pt x="534" y="123"/>
                    </a:lnTo>
                    <a:lnTo>
                      <a:pt x="514" y="104"/>
                    </a:lnTo>
                    <a:lnTo>
                      <a:pt x="491" y="87"/>
                    </a:lnTo>
                    <a:lnTo>
                      <a:pt x="467" y="74"/>
                    </a:lnTo>
                    <a:lnTo>
                      <a:pt x="441" y="60"/>
                    </a:lnTo>
                    <a:lnTo>
                      <a:pt x="415" y="51"/>
                    </a:lnTo>
                    <a:lnTo>
                      <a:pt x="386" y="44"/>
                    </a:lnTo>
                    <a:lnTo>
                      <a:pt x="358" y="39"/>
                    </a:lnTo>
                    <a:lnTo>
                      <a:pt x="329" y="37"/>
                    </a:lnTo>
                    <a:lnTo>
                      <a:pt x="329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104"/>
              <p:cNvSpPr>
                <a:spLocks/>
              </p:cNvSpPr>
              <p:nvPr/>
            </p:nvSpPr>
            <p:spPr bwMode="auto">
              <a:xfrm>
                <a:off x="4237038" y="1835150"/>
                <a:ext cx="106363" cy="204788"/>
              </a:xfrm>
              <a:custGeom>
                <a:avLst/>
                <a:gdLst>
                  <a:gd name="T0" fmla="*/ 3 w 134"/>
                  <a:gd name="T1" fmla="*/ 0 h 258"/>
                  <a:gd name="T2" fmla="*/ 3 w 134"/>
                  <a:gd name="T3" fmla="*/ 0 h 258"/>
                  <a:gd name="T4" fmla="*/ 1 w 134"/>
                  <a:gd name="T5" fmla="*/ 2 h 258"/>
                  <a:gd name="T6" fmla="*/ 0 w 134"/>
                  <a:gd name="T7" fmla="*/ 4 h 258"/>
                  <a:gd name="T8" fmla="*/ 0 w 134"/>
                  <a:gd name="T9" fmla="*/ 211 h 258"/>
                  <a:gd name="T10" fmla="*/ 0 w 134"/>
                  <a:gd name="T11" fmla="*/ 211 h 258"/>
                  <a:gd name="T12" fmla="*/ 1 w 134"/>
                  <a:gd name="T13" fmla="*/ 213 h 258"/>
                  <a:gd name="T14" fmla="*/ 3 w 134"/>
                  <a:gd name="T15" fmla="*/ 215 h 258"/>
                  <a:gd name="T16" fmla="*/ 134 w 134"/>
                  <a:gd name="T17" fmla="*/ 258 h 258"/>
                  <a:gd name="T18" fmla="*/ 134 w 134"/>
                  <a:gd name="T19" fmla="*/ 43 h 258"/>
                  <a:gd name="T20" fmla="*/ 7 w 134"/>
                  <a:gd name="T21" fmla="*/ 0 h 258"/>
                  <a:gd name="T22" fmla="*/ 7 w 134"/>
                  <a:gd name="T23" fmla="*/ 0 h 258"/>
                  <a:gd name="T24" fmla="*/ 4 w 134"/>
                  <a:gd name="T25" fmla="*/ 0 h 258"/>
                  <a:gd name="T26" fmla="*/ 3 w 134"/>
                  <a:gd name="T27" fmla="*/ 0 h 258"/>
                  <a:gd name="T28" fmla="*/ 3 w 134"/>
                  <a:gd name="T2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258">
                    <a:moveTo>
                      <a:pt x="3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" y="213"/>
                    </a:lnTo>
                    <a:lnTo>
                      <a:pt x="3" y="215"/>
                    </a:lnTo>
                    <a:lnTo>
                      <a:pt x="134" y="258"/>
                    </a:lnTo>
                    <a:lnTo>
                      <a:pt x="134" y="4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05"/>
              <p:cNvSpPr>
                <a:spLocks/>
              </p:cNvSpPr>
              <p:nvPr/>
            </p:nvSpPr>
            <p:spPr bwMode="auto">
              <a:xfrm>
                <a:off x="4356101" y="1835150"/>
                <a:ext cx="107950" cy="204788"/>
              </a:xfrm>
              <a:custGeom>
                <a:avLst/>
                <a:gdLst>
                  <a:gd name="T0" fmla="*/ 133 w 135"/>
                  <a:gd name="T1" fmla="*/ 0 h 258"/>
                  <a:gd name="T2" fmla="*/ 133 w 135"/>
                  <a:gd name="T3" fmla="*/ 0 h 258"/>
                  <a:gd name="T4" fmla="*/ 131 w 135"/>
                  <a:gd name="T5" fmla="*/ 0 h 258"/>
                  <a:gd name="T6" fmla="*/ 129 w 135"/>
                  <a:gd name="T7" fmla="*/ 0 h 258"/>
                  <a:gd name="T8" fmla="*/ 0 w 135"/>
                  <a:gd name="T9" fmla="*/ 43 h 258"/>
                  <a:gd name="T10" fmla="*/ 0 w 135"/>
                  <a:gd name="T11" fmla="*/ 258 h 258"/>
                  <a:gd name="T12" fmla="*/ 131 w 135"/>
                  <a:gd name="T13" fmla="*/ 215 h 258"/>
                  <a:gd name="T14" fmla="*/ 131 w 135"/>
                  <a:gd name="T15" fmla="*/ 215 h 258"/>
                  <a:gd name="T16" fmla="*/ 134 w 135"/>
                  <a:gd name="T17" fmla="*/ 213 h 258"/>
                  <a:gd name="T18" fmla="*/ 135 w 135"/>
                  <a:gd name="T19" fmla="*/ 211 h 258"/>
                  <a:gd name="T20" fmla="*/ 135 w 135"/>
                  <a:gd name="T21" fmla="*/ 4 h 258"/>
                  <a:gd name="T22" fmla="*/ 135 w 135"/>
                  <a:gd name="T23" fmla="*/ 4 h 258"/>
                  <a:gd name="T24" fmla="*/ 134 w 135"/>
                  <a:gd name="T25" fmla="*/ 2 h 258"/>
                  <a:gd name="T26" fmla="*/ 133 w 135"/>
                  <a:gd name="T27" fmla="*/ 0 h 258"/>
                  <a:gd name="T28" fmla="*/ 133 w 135"/>
                  <a:gd name="T2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" h="258">
                    <a:moveTo>
                      <a:pt x="133" y="0"/>
                    </a:moveTo>
                    <a:lnTo>
                      <a:pt x="133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0" y="43"/>
                    </a:lnTo>
                    <a:lnTo>
                      <a:pt x="0" y="258"/>
                    </a:lnTo>
                    <a:lnTo>
                      <a:pt x="131" y="215"/>
                    </a:lnTo>
                    <a:lnTo>
                      <a:pt x="131" y="215"/>
                    </a:lnTo>
                    <a:lnTo>
                      <a:pt x="134" y="213"/>
                    </a:lnTo>
                    <a:lnTo>
                      <a:pt x="135" y="211"/>
                    </a:lnTo>
                    <a:lnTo>
                      <a:pt x="135" y="4"/>
                    </a:lnTo>
                    <a:lnTo>
                      <a:pt x="135" y="4"/>
                    </a:lnTo>
                    <a:lnTo>
                      <a:pt x="134" y="2"/>
                    </a:lnTo>
                    <a:lnTo>
                      <a:pt x="133" y="0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2496652" y="4891568"/>
              <a:ext cx="321234" cy="317079"/>
            </a:xfrm>
            <a:custGeom>
              <a:avLst/>
              <a:gdLst>
                <a:gd name="T0" fmla="*/ 629 w 1005"/>
                <a:gd name="T1" fmla="*/ 651 h 992"/>
                <a:gd name="T2" fmla="*/ 442 w 1005"/>
                <a:gd name="T3" fmla="*/ 703 h 992"/>
                <a:gd name="T4" fmla="*/ 317 w 1005"/>
                <a:gd name="T5" fmla="*/ 755 h 992"/>
                <a:gd name="T6" fmla="*/ 187 w 1005"/>
                <a:gd name="T7" fmla="*/ 878 h 992"/>
                <a:gd name="T8" fmla="*/ 217 w 1005"/>
                <a:gd name="T9" fmla="*/ 888 h 992"/>
                <a:gd name="T10" fmla="*/ 231 w 1005"/>
                <a:gd name="T11" fmla="*/ 912 h 992"/>
                <a:gd name="T12" fmla="*/ 149 w 1005"/>
                <a:gd name="T13" fmla="*/ 961 h 992"/>
                <a:gd name="T14" fmla="*/ 127 w 1005"/>
                <a:gd name="T15" fmla="*/ 966 h 992"/>
                <a:gd name="T16" fmla="*/ 82 w 1005"/>
                <a:gd name="T17" fmla="*/ 964 h 992"/>
                <a:gd name="T18" fmla="*/ 40 w 1005"/>
                <a:gd name="T19" fmla="*/ 926 h 992"/>
                <a:gd name="T20" fmla="*/ 2 w 1005"/>
                <a:gd name="T21" fmla="*/ 905 h 992"/>
                <a:gd name="T22" fmla="*/ 35 w 1005"/>
                <a:gd name="T23" fmla="*/ 862 h 992"/>
                <a:gd name="T24" fmla="*/ 30 w 1005"/>
                <a:gd name="T25" fmla="*/ 824 h 992"/>
                <a:gd name="T26" fmla="*/ 19 w 1005"/>
                <a:gd name="T27" fmla="*/ 772 h 992"/>
                <a:gd name="T28" fmla="*/ 19 w 1005"/>
                <a:gd name="T29" fmla="*/ 734 h 992"/>
                <a:gd name="T30" fmla="*/ 42 w 1005"/>
                <a:gd name="T31" fmla="*/ 720 h 992"/>
                <a:gd name="T32" fmla="*/ 61 w 1005"/>
                <a:gd name="T33" fmla="*/ 691 h 992"/>
                <a:gd name="T34" fmla="*/ 49 w 1005"/>
                <a:gd name="T35" fmla="*/ 623 h 992"/>
                <a:gd name="T36" fmla="*/ 75 w 1005"/>
                <a:gd name="T37" fmla="*/ 578 h 992"/>
                <a:gd name="T38" fmla="*/ 87 w 1005"/>
                <a:gd name="T39" fmla="*/ 554 h 992"/>
                <a:gd name="T40" fmla="*/ 64 w 1005"/>
                <a:gd name="T41" fmla="*/ 535 h 992"/>
                <a:gd name="T42" fmla="*/ 64 w 1005"/>
                <a:gd name="T43" fmla="*/ 488 h 992"/>
                <a:gd name="T44" fmla="*/ 92 w 1005"/>
                <a:gd name="T45" fmla="*/ 464 h 992"/>
                <a:gd name="T46" fmla="*/ 118 w 1005"/>
                <a:gd name="T47" fmla="*/ 438 h 992"/>
                <a:gd name="T48" fmla="*/ 135 w 1005"/>
                <a:gd name="T49" fmla="*/ 400 h 992"/>
                <a:gd name="T50" fmla="*/ 137 w 1005"/>
                <a:gd name="T51" fmla="*/ 379 h 992"/>
                <a:gd name="T52" fmla="*/ 153 w 1005"/>
                <a:gd name="T53" fmla="*/ 358 h 992"/>
                <a:gd name="T54" fmla="*/ 170 w 1005"/>
                <a:gd name="T55" fmla="*/ 303 h 992"/>
                <a:gd name="T56" fmla="*/ 175 w 1005"/>
                <a:gd name="T57" fmla="*/ 263 h 992"/>
                <a:gd name="T58" fmla="*/ 184 w 1005"/>
                <a:gd name="T59" fmla="*/ 213 h 992"/>
                <a:gd name="T60" fmla="*/ 170 w 1005"/>
                <a:gd name="T61" fmla="*/ 166 h 992"/>
                <a:gd name="T62" fmla="*/ 177 w 1005"/>
                <a:gd name="T63" fmla="*/ 149 h 992"/>
                <a:gd name="T64" fmla="*/ 184 w 1005"/>
                <a:gd name="T65" fmla="*/ 123 h 992"/>
                <a:gd name="T66" fmla="*/ 184 w 1005"/>
                <a:gd name="T67" fmla="*/ 100 h 992"/>
                <a:gd name="T68" fmla="*/ 156 w 1005"/>
                <a:gd name="T69" fmla="*/ 57 h 992"/>
                <a:gd name="T70" fmla="*/ 151 w 1005"/>
                <a:gd name="T71" fmla="*/ 10 h 992"/>
                <a:gd name="T72" fmla="*/ 215 w 1005"/>
                <a:gd name="T73" fmla="*/ 14 h 992"/>
                <a:gd name="T74" fmla="*/ 253 w 1005"/>
                <a:gd name="T75" fmla="*/ 26 h 992"/>
                <a:gd name="T76" fmla="*/ 312 w 1005"/>
                <a:gd name="T77" fmla="*/ 59 h 992"/>
                <a:gd name="T78" fmla="*/ 385 w 1005"/>
                <a:gd name="T79" fmla="*/ 85 h 992"/>
                <a:gd name="T80" fmla="*/ 390 w 1005"/>
                <a:gd name="T81" fmla="*/ 133 h 992"/>
                <a:gd name="T82" fmla="*/ 402 w 1005"/>
                <a:gd name="T83" fmla="*/ 173 h 992"/>
                <a:gd name="T84" fmla="*/ 466 w 1005"/>
                <a:gd name="T85" fmla="*/ 147 h 992"/>
                <a:gd name="T86" fmla="*/ 485 w 1005"/>
                <a:gd name="T87" fmla="*/ 145 h 992"/>
                <a:gd name="T88" fmla="*/ 549 w 1005"/>
                <a:gd name="T89" fmla="*/ 168 h 992"/>
                <a:gd name="T90" fmla="*/ 593 w 1005"/>
                <a:gd name="T91" fmla="*/ 204 h 992"/>
                <a:gd name="T92" fmla="*/ 655 w 1005"/>
                <a:gd name="T93" fmla="*/ 171 h 992"/>
                <a:gd name="T94" fmla="*/ 724 w 1005"/>
                <a:gd name="T95" fmla="*/ 206 h 992"/>
                <a:gd name="T96" fmla="*/ 771 w 1005"/>
                <a:gd name="T97" fmla="*/ 204 h 992"/>
                <a:gd name="T98" fmla="*/ 806 w 1005"/>
                <a:gd name="T99" fmla="*/ 173 h 992"/>
                <a:gd name="T100" fmla="*/ 870 w 1005"/>
                <a:gd name="T101" fmla="*/ 147 h 992"/>
                <a:gd name="T102" fmla="*/ 913 w 1005"/>
                <a:gd name="T103" fmla="*/ 161 h 992"/>
                <a:gd name="T104" fmla="*/ 965 w 1005"/>
                <a:gd name="T105" fmla="*/ 192 h 992"/>
                <a:gd name="T106" fmla="*/ 998 w 1005"/>
                <a:gd name="T107" fmla="*/ 216 h 992"/>
                <a:gd name="T108" fmla="*/ 946 w 1005"/>
                <a:gd name="T109" fmla="*/ 246 h 992"/>
                <a:gd name="T110" fmla="*/ 970 w 1005"/>
                <a:gd name="T111" fmla="*/ 322 h 992"/>
                <a:gd name="T112" fmla="*/ 977 w 1005"/>
                <a:gd name="T113" fmla="*/ 377 h 992"/>
                <a:gd name="T114" fmla="*/ 858 w 1005"/>
                <a:gd name="T115" fmla="*/ 471 h 992"/>
                <a:gd name="T116" fmla="*/ 837 w 1005"/>
                <a:gd name="T117" fmla="*/ 49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5" h="992">
                  <a:moveTo>
                    <a:pt x="724" y="556"/>
                  </a:moveTo>
                  <a:lnTo>
                    <a:pt x="724" y="556"/>
                  </a:lnTo>
                  <a:lnTo>
                    <a:pt x="705" y="571"/>
                  </a:lnTo>
                  <a:lnTo>
                    <a:pt x="681" y="580"/>
                  </a:lnTo>
                  <a:lnTo>
                    <a:pt x="672" y="590"/>
                  </a:lnTo>
                  <a:lnTo>
                    <a:pt x="664" y="601"/>
                  </a:lnTo>
                  <a:lnTo>
                    <a:pt x="650" y="628"/>
                  </a:lnTo>
                  <a:lnTo>
                    <a:pt x="641" y="642"/>
                  </a:lnTo>
                  <a:lnTo>
                    <a:pt x="629" y="651"/>
                  </a:lnTo>
                  <a:lnTo>
                    <a:pt x="608" y="665"/>
                  </a:lnTo>
                  <a:lnTo>
                    <a:pt x="596" y="668"/>
                  </a:lnTo>
                  <a:lnTo>
                    <a:pt x="572" y="672"/>
                  </a:lnTo>
                  <a:lnTo>
                    <a:pt x="551" y="677"/>
                  </a:lnTo>
                  <a:lnTo>
                    <a:pt x="546" y="682"/>
                  </a:lnTo>
                  <a:lnTo>
                    <a:pt x="541" y="682"/>
                  </a:lnTo>
                  <a:lnTo>
                    <a:pt x="532" y="682"/>
                  </a:lnTo>
                  <a:lnTo>
                    <a:pt x="470" y="701"/>
                  </a:lnTo>
                  <a:lnTo>
                    <a:pt x="442" y="703"/>
                  </a:lnTo>
                  <a:lnTo>
                    <a:pt x="362" y="734"/>
                  </a:lnTo>
                  <a:lnTo>
                    <a:pt x="340" y="741"/>
                  </a:lnTo>
                  <a:lnTo>
                    <a:pt x="338" y="741"/>
                  </a:lnTo>
                  <a:lnTo>
                    <a:pt x="333" y="753"/>
                  </a:lnTo>
                  <a:lnTo>
                    <a:pt x="331" y="755"/>
                  </a:lnTo>
                  <a:lnTo>
                    <a:pt x="328" y="758"/>
                  </a:lnTo>
                  <a:lnTo>
                    <a:pt x="326" y="760"/>
                  </a:lnTo>
                  <a:lnTo>
                    <a:pt x="319" y="755"/>
                  </a:lnTo>
                  <a:lnTo>
                    <a:pt x="317" y="755"/>
                  </a:lnTo>
                  <a:lnTo>
                    <a:pt x="302" y="755"/>
                  </a:lnTo>
                  <a:lnTo>
                    <a:pt x="288" y="758"/>
                  </a:lnTo>
                  <a:lnTo>
                    <a:pt x="276" y="762"/>
                  </a:lnTo>
                  <a:lnTo>
                    <a:pt x="265" y="772"/>
                  </a:lnTo>
                  <a:lnTo>
                    <a:pt x="229" y="807"/>
                  </a:lnTo>
                  <a:lnTo>
                    <a:pt x="213" y="831"/>
                  </a:lnTo>
                  <a:lnTo>
                    <a:pt x="184" y="860"/>
                  </a:lnTo>
                  <a:lnTo>
                    <a:pt x="177" y="874"/>
                  </a:lnTo>
                  <a:lnTo>
                    <a:pt x="187" y="878"/>
                  </a:lnTo>
                  <a:lnTo>
                    <a:pt x="196" y="881"/>
                  </a:lnTo>
                  <a:lnTo>
                    <a:pt x="198" y="881"/>
                  </a:lnTo>
                  <a:lnTo>
                    <a:pt x="201" y="878"/>
                  </a:lnTo>
                  <a:lnTo>
                    <a:pt x="198" y="876"/>
                  </a:lnTo>
                  <a:lnTo>
                    <a:pt x="194" y="874"/>
                  </a:lnTo>
                  <a:lnTo>
                    <a:pt x="201" y="874"/>
                  </a:lnTo>
                  <a:lnTo>
                    <a:pt x="205" y="876"/>
                  </a:lnTo>
                  <a:lnTo>
                    <a:pt x="208" y="878"/>
                  </a:lnTo>
                  <a:lnTo>
                    <a:pt x="217" y="888"/>
                  </a:lnTo>
                  <a:lnTo>
                    <a:pt x="224" y="895"/>
                  </a:lnTo>
                  <a:lnTo>
                    <a:pt x="229" y="900"/>
                  </a:lnTo>
                  <a:lnTo>
                    <a:pt x="231" y="902"/>
                  </a:lnTo>
                  <a:lnTo>
                    <a:pt x="234" y="902"/>
                  </a:lnTo>
                  <a:lnTo>
                    <a:pt x="236" y="905"/>
                  </a:lnTo>
                  <a:lnTo>
                    <a:pt x="236" y="907"/>
                  </a:lnTo>
                  <a:lnTo>
                    <a:pt x="236" y="909"/>
                  </a:lnTo>
                  <a:lnTo>
                    <a:pt x="234" y="912"/>
                  </a:lnTo>
                  <a:lnTo>
                    <a:pt x="231" y="912"/>
                  </a:lnTo>
                  <a:lnTo>
                    <a:pt x="229" y="919"/>
                  </a:lnTo>
                  <a:lnTo>
                    <a:pt x="222" y="921"/>
                  </a:lnTo>
                  <a:lnTo>
                    <a:pt x="203" y="928"/>
                  </a:lnTo>
                  <a:lnTo>
                    <a:pt x="194" y="938"/>
                  </a:lnTo>
                  <a:lnTo>
                    <a:pt x="177" y="957"/>
                  </a:lnTo>
                  <a:lnTo>
                    <a:pt x="170" y="964"/>
                  </a:lnTo>
                  <a:lnTo>
                    <a:pt x="163" y="971"/>
                  </a:lnTo>
                  <a:lnTo>
                    <a:pt x="153" y="971"/>
                  </a:lnTo>
                  <a:lnTo>
                    <a:pt x="149" y="961"/>
                  </a:lnTo>
                  <a:lnTo>
                    <a:pt x="161" y="964"/>
                  </a:lnTo>
                  <a:lnTo>
                    <a:pt x="170" y="957"/>
                  </a:lnTo>
                  <a:lnTo>
                    <a:pt x="187" y="942"/>
                  </a:lnTo>
                  <a:lnTo>
                    <a:pt x="179" y="940"/>
                  </a:lnTo>
                  <a:lnTo>
                    <a:pt x="170" y="940"/>
                  </a:lnTo>
                  <a:lnTo>
                    <a:pt x="144" y="949"/>
                  </a:lnTo>
                  <a:lnTo>
                    <a:pt x="137" y="954"/>
                  </a:lnTo>
                  <a:lnTo>
                    <a:pt x="132" y="959"/>
                  </a:lnTo>
                  <a:lnTo>
                    <a:pt x="127" y="966"/>
                  </a:lnTo>
                  <a:lnTo>
                    <a:pt x="116" y="992"/>
                  </a:lnTo>
                  <a:lnTo>
                    <a:pt x="116" y="990"/>
                  </a:lnTo>
                  <a:lnTo>
                    <a:pt x="94" y="983"/>
                  </a:lnTo>
                  <a:lnTo>
                    <a:pt x="92" y="980"/>
                  </a:lnTo>
                  <a:lnTo>
                    <a:pt x="90" y="976"/>
                  </a:lnTo>
                  <a:lnTo>
                    <a:pt x="87" y="973"/>
                  </a:lnTo>
                  <a:lnTo>
                    <a:pt x="87" y="971"/>
                  </a:lnTo>
                  <a:lnTo>
                    <a:pt x="85" y="966"/>
                  </a:lnTo>
                  <a:lnTo>
                    <a:pt x="82" y="964"/>
                  </a:lnTo>
                  <a:lnTo>
                    <a:pt x="73" y="959"/>
                  </a:lnTo>
                  <a:lnTo>
                    <a:pt x="49" y="952"/>
                  </a:lnTo>
                  <a:lnTo>
                    <a:pt x="42" y="947"/>
                  </a:lnTo>
                  <a:lnTo>
                    <a:pt x="38" y="945"/>
                  </a:lnTo>
                  <a:lnTo>
                    <a:pt x="35" y="938"/>
                  </a:lnTo>
                  <a:lnTo>
                    <a:pt x="35" y="933"/>
                  </a:lnTo>
                  <a:lnTo>
                    <a:pt x="38" y="931"/>
                  </a:lnTo>
                  <a:lnTo>
                    <a:pt x="40" y="928"/>
                  </a:lnTo>
                  <a:lnTo>
                    <a:pt x="40" y="926"/>
                  </a:lnTo>
                  <a:lnTo>
                    <a:pt x="38" y="921"/>
                  </a:lnTo>
                  <a:lnTo>
                    <a:pt x="33" y="919"/>
                  </a:lnTo>
                  <a:lnTo>
                    <a:pt x="26" y="916"/>
                  </a:lnTo>
                  <a:lnTo>
                    <a:pt x="21" y="914"/>
                  </a:lnTo>
                  <a:lnTo>
                    <a:pt x="19" y="909"/>
                  </a:lnTo>
                  <a:lnTo>
                    <a:pt x="19" y="907"/>
                  </a:lnTo>
                  <a:lnTo>
                    <a:pt x="16" y="905"/>
                  </a:lnTo>
                  <a:lnTo>
                    <a:pt x="11" y="907"/>
                  </a:lnTo>
                  <a:lnTo>
                    <a:pt x="2" y="905"/>
                  </a:lnTo>
                  <a:lnTo>
                    <a:pt x="0" y="900"/>
                  </a:lnTo>
                  <a:lnTo>
                    <a:pt x="2" y="897"/>
                  </a:lnTo>
                  <a:lnTo>
                    <a:pt x="21" y="888"/>
                  </a:lnTo>
                  <a:lnTo>
                    <a:pt x="21" y="886"/>
                  </a:lnTo>
                  <a:lnTo>
                    <a:pt x="26" y="878"/>
                  </a:lnTo>
                  <a:lnTo>
                    <a:pt x="30" y="871"/>
                  </a:lnTo>
                  <a:lnTo>
                    <a:pt x="33" y="869"/>
                  </a:lnTo>
                  <a:lnTo>
                    <a:pt x="35" y="867"/>
                  </a:lnTo>
                  <a:lnTo>
                    <a:pt x="35" y="862"/>
                  </a:lnTo>
                  <a:lnTo>
                    <a:pt x="30" y="855"/>
                  </a:lnTo>
                  <a:lnTo>
                    <a:pt x="30" y="852"/>
                  </a:lnTo>
                  <a:lnTo>
                    <a:pt x="30" y="848"/>
                  </a:lnTo>
                  <a:lnTo>
                    <a:pt x="28" y="843"/>
                  </a:lnTo>
                  <a:lnTo>
                    <a:pt x="28" y="838"/>
                  </a:lnTo>
                  <a:lnTo>
                    <a:pt x="28" y="833"/>
                  </a:lnTo>
                  <a:lnTo>
                    <a:pt x="28" y="829"/>
                  </a:lnTo>
                  <a:lnTo>
                    <a:pt x="30" y="826"/>
                  </a:lnTo>
                  <a:lnTo>
                    <a:pt x="30" y="824"/>
                  </a:lnTo>
                  <a:lnTo>
                    <a:pt x="33" y="822"/>
                  </a:lnTo>
                  <a:lnTo>
                    <a:pt x="35" y="815"/>
                  </a:lnTo>
                  <a:lnTo>
                    <a:pt x="38" y="810"/>
                  </a:lnTo>
                  <a:lnTo>
                    <a:pt x="38" y="807"/>
                  </a:lnTo>
                  <a:lnTo>
                    <a:pt x="40" y="798"/>
                  </a:lnTo>
                  <a:lnTo>
                    <a:pt x="35" y="781"/>
                  </a:lnTo>
                  <a:lnTo>
                    <a:pt x="30" y="779"/>
                  </a:lnTo>
                  <a:lnTo>
                    <a:pt x="26" y="777"/>
                  </a:lnTo>
                  <a:lnTo>
                    <a:pt x="19" y="772"/>
                  </a:lnTo>
                  <a:lnTo>
                    <a:pt x="16" y="760"/>
                  </a:lnTo>
                  <a:lnTo>
                    <a:pt x="14" y="755"/>
                  </a:lnTo>
                  <a:lnTo>
                    <a:pt x="14" y="753"/>
                  </a:lnTo>
                  <a:lnTo>
                    <a:pt x="11" y="748"/>
                  </a:lnTo>
                  <a:lnTo>
                    <a:pt x="11" y="746"/>
                  </a:lnTo>
                  <a:lnTo>
                    <a:pt x="14" y="744"/>
                  </a:lnTo>
                  <a:lnTo>
                    <a:pt x="14" y="739"/>
                  </a:lnTo>
                  <a:lnTo>
                    <a:pt x="16" y="736"/>
                  </a:lnTo>
                  <a:lnTo>
                    <a:pt x="19" y="734"/>
                  </a:lnTo>
                  <a:lnTo>
                    <a:pt x="21" y="734"/>
                  </a:lnTo>
                  <a:lnTo>
                    <a:pt x="23" y="734"/>
                  </a:lnTo>
                  <a:lnTo>
                    <a:pt x="26" y="732"/>
                  </a:lnTo>
                  <a:lnTo>
                    <a:pt x="28" y="729"/>
                  </a:lnTo>
                  <a:lnTo>
                    <a:pt x="30" y="727"/>
                  </a:lnTo>
                  <a:lnTo>
                    <a:pt x="35" y="727"/>
                  </a:lnTo>
                  <a:lnTo>
                    <a:pt x="38" y="725"/>
                  </a:lnTo>
                  <a:lnTo>
                    <a:pt x="40" y="722"/>
                  </a:lnTo>
                  <a:lnTo>
                    <a:pt x="42" y="720"/>
                  </a:lnTo>
                  <a:lnTo>
                    <a:pt x="45" y="713"/>
                  </a:lnTo>
                  <a:lnTo>
                    <a:pt x="45" y="708"/>
                  </a:lnTo>
                  <a:lnTo>
                    <a:pt x="45" y="706"/>
                  </a:lnTo>
                  <a:lnTo>
                    <a:pt x="47" y="701"/>
                  </a:lnTo>
                  <a:lnTo>
                    <a:pt x="49" y="699"/>
                  </a:lnTo>
                  <a:lnTo>
                    <a:pt x="54" y="696"/>
                  </a:lnTo>
                  <a:lnTo>
                    <a:pt x="59" y="694"/>
                  </a:lnTo>
                  <a:lnTo>
                    <a:pt x="61" y="691"/>
                  </a:lnTo>
                  <a:lnTo>
                    <a:pt x="61" y="691"/>
                  </a:lnTo>
                  <a:lnTo>
                    <a:pt x="61" y="680"/>
                  </a:lnTo>
                  <a:lnTo>
                    <a:pt x="59" y="670"/>
                  </a:lnTo>
                  <a:lnTo>
                    <a:pt x="68" y="654"/>
                  </a:lnTo>
                  <a:lnTo>
                    <a:pt x="66" y="646"/>
                  </a:lnTo>
                  <a:lnTo>
                    <a:pt x="64" y="639"/>
                  </a:lnTo>
                  <a:lnTo>
                    <a:pt x="59" y="635"/>
                  </a:lnTo>
                  <a:lnTo>
                    <a:pt x="54" y="632"/>
                  </a:lnTo>
                  <a:lnTo>
                    <a:pt x="52" y="632"/>
                  </a:lnTo>
                  <a:lnTo>
                    <a:pt x="49" y="623"/>
                  </a:lnTo>
                  <a:lnTo>
                    <a:pt x="54" y="618"/>
                  </a:lnTo>
                  <a:lnTo>
                    <a:pt x="59" y="606"/>
                  </a:lnTo>
                  <a:lnTo>
                    <a:pt x="59" y="597"/>
                  </a:lnTo>
                  <a:lnTo>
                    <a:pt x="59" y="590"/>
                  </a:lnTo>
                  <a:lnTo>
                    <a:pt x="59" y="587"/>
                  </a:lnTo>
                  <a:lnTo>
                    <a:pt x="61" y="583"/>
                  </a:lnTo>
                  <a:lnTo>
                    <a:pt x="71" y="580"/>
                  </a:lnTo>
                  <a:lnTo>
                    <a:pt x="73" y="580"/>
                  </a:lnTo>
                  <a:lnTo>
                    <a:pt x="75" y="578"/>
                  </a:lnTo>
                  <a:lnTo>
                    <a:pt x="75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78" y="573"/>
                  </a:lnTo>
                  <a:lnTo>
                    <a:pt x="78" y="571"/>
                  </a:lnTo>
                  <a:lnTo>
                    <a:pt x="85" y="561"/>
                  </a:lnTo>
                  <a:lnTo>
                    <a:pt x="87" y="559"/>
                  </a:lnTo>
                  <a:lnTo>
                    <a:pt x="87" y="556"/>
                  </a:lnTo>
                  <a:lnTo>
                    <a:pt x="87" y="554"/>
                  </a:lnTo>
                  <a:lnTo>
                    <a:pt x="85" y="549"/>
                  </a:lnTo>
                  <a:lnTo>
                    <a:pt x="85" y="547"/>
                  </a:lnTo>
                  <a:lnTo>
                    <a:pt x="82" y="545"/>
                  </a:lnTo>
                  <a:lnTo>
                    <a:pt x="82" y="540"/>
                  </a:lnTo>
                  <a:lnTo>
                    <a:pt x="82" y="538"/>
                  </a:lnTo>
                  <a:lnTo>
                    <a:pt x="80" y="535"/>
                  </a:lnTo>
                  <a:lnTo>
                    <a:pt x="75" y="535"/>
                  </a:lnTo>
                  <a:lnTo>
                    <a:pt x="73" y="535"/>
                  </a:lnTo>
                  <a:lnTo>
                    <a:pt x="64" y="535"/>
                  </a:lnTo>
                  <a:lnTo>
                    <a:pt x="61" y="533"/>
                  </a:lnTo>
                  <a:lnTo>
                    <a:pt x="59" y="530"/>
                  </a:lnTo>
                  <a:lnTo>
                    <a:pt x="56" y="528"/>
                  </a:lnTo>
                  <a:lnTo>
                    <a:pt x="56" y="519"/>
                  </a:lnTo>
                  <a:lnTo>
                    <a:pt x="52" y="507"/>
                  </a:lnTo>
                  <a:lnTo>
                    <a:pt x="52" y="504"/>
                  </a:lnTo>
                  <a:lnTo>
                    <a:pt x="52" y="502"/>
                  </a:lnTo>
                  <a:lnTo>
                    <a:pt x="56" y="495"/>
                  </a:lnTo>
                  <a:lnTo>
                    <a:pt x="64" y="488"/>
                  </a:lnTo>
                  <a:lnTo>
                    <a:pt x="68" y="481"/>
                  </a:lnTo>
                  <a:lnTo>
                    <a:pt x="71" y="478"/>
                  </a:lnTo>
                  <a:lnTo>
                    <a:pt x="73" y="476"/>
                  </a:lnTo>
                  <a:lnTo>
                    <a:pt x="73" y="474"/>
                  </a:lnTo>
                  <a:lnTo>
                    <a:pt x="75" y="471"/>
                  </a:lnTo>
                  <a:lnTo>
                    <a:pt x="75" y="469"/>
                  </a:lnTo>
                  <a:lnTo>
                    <a:pt x="78" y="467"/>
                  </a:lnTo>
                  <a:lnTo>
                    <a:pt x="80" y="467"/>
                  </a:lnTo>
                  <a:lnTo>
                    <a:pt x="92" y="464"/>
                  </a:lnTo>
                  <a:lnTo>
                    <a:pt x="94" y="462"/>
                  </a:lnTo>
                  <a:lnTo>
                    <a:pt x="97" y="459"/>
                  </a:lnTo>
                  <a:lnTo>
                    <a:pt x="101" y="452"/>
                  </a:lnTo>
                  <a:lnTo>
                    <a:pt x="104" y="445"/>
                  </a:lnTo>
                  <a:lnTo>
                    <a:pt x="106" y="443"/>
                  </a:lnTo>
                  <a:lnTo>
                    <a:pt x="108" y="440"/>
                  </a:lnTo>
                  <a:lnTo>
                    <a:pt x="111" y="440"/>
                  </a:lnTo>
                  <a:lnTo>
                    <a:pt x="116" y="438"/>
                  </a:lnTo>
                  <a:lnTo>
                    <a:pt x="118" y="438"/>
                  </a:lnTo>
                  <a:lnTo>
                    <a:pt x="120" y="433"/>
                  </a:lnTo>
                  <a:lnTo>
                    <a:pt x="125" y="429"/>
                  </a:lnTo>
                  <a:lnTo>
                    <a:pt x="127" y="426"/>
                  </a:lnTo>
                  <a:lnTo>
                    <a:pt x="132" y="424"/>
                  </a:lnTo>
                  <a:lnTo>
                    <a:pt x="132" y="422"/>
                  </a:lnTo>
                  <a:lnTo>
                    <a:pt x="135" y="419"/>
                  </a:lnTo>
                  <a:lnTo>
                    <a:pt x="137" y="417"/>
                  </a:lnTo>
                  <a:lnTo>
                    <a:pt x="135" y="403"/>
                  </a:lnTo>
                  <a:lnTo>
                    <a:pt x="135" y="400"/>
                  </a:lnTo>
                  <a:lnTo>
                    <a:pt x="135" y="398"/>
                  </a:lnTo>
                  <a:lnTo>
                    <a:pt x="130" y="395"/>
                  </a:lnTo>
                  <a:lnTo>
                    <a:pt x="127" y="391"/>
                  </a:lnTo>
                  <a:lnTo>
                    <a:pt x="125" y="388"/>
                  </a:lnTo>
                  <a:lnTo>
                    <a:pt x="127" y="386"/>
                  </a:lnTo>
                  <a:lnTo>
                    <a:pt x="130" y="384"/>
                  </a:lnTo>
                  <a:lnTo>
                    <a:pt x="132" y="381"/>
                  </a:lnTo>
                  <a:lnTo>
                    <a:pt x="135" y="379"/>
                  </a:lnTo>
                  <a:lnTo>
                    <a:pt x="137" y="379"/>
                  </a:lnTo>
                  <a:lnTo>
                    <a:pt x="139" y="379"/>
                  </a:lnTo>
                  <a:lnTo>
                    <a:pt x="142" y="377"/>
                  </a:lnTo>
                  <a:lnTo>
                    <a:pt x="144" y="372"/>
                  </a:lnTo>
                  <a:lnTo>
                    <a:pt x="144" y="369"/>
                  </a:lnTo>
                  <a:lnTo>
                    <a:pt x="146" y="367"/>
                  </a:lnTo>
                  <a:lnTo>
                    <a:pt x="151" y="367"/>
                  </a:lnTo>
                  <a:lnTo>
                    <a:pt x="151" y="365"/>
                  </a:lnTo>
                  <a:lnTo>
                    <a:pt x="153" y="362"/>
                  </a:lnTo>
                  <a:lnTo>
                    <a:pt x="153" y="358"/>
                  </a:lnTo>
                  <a:lnTo>
                    <a:pt x="153" y="353"/>
                  </a:lnTo>
                  <a:lnTo>
                    <a:pt x="153" y="351"/>
                  </a:lnTo>
                  <a:lnTo>
                    <a:pt x="158" y="341"/>
                  </a:lnTo>
                  <a:lnTo>
                    <a:pt x="163" y="324"/>
                  </a:lnTo>
                  <a:lnTo>
                    <a:pt x="163" y="322"/>
                  </a:lnTo>
                  <a:lnTo>
                    <a:pt x="165" y="320"/>
                  </a:lnTo>
                  <a:lnTo>
                    <a:pt x="168" y="315"/>
                  </a:lnTo>
                  <a:lnTo>
                    <a:pt x="170" y="310"/>
                  </a:lnTo>
                  <a:lnTo>
                    <a:pt x="170" y="303"/>
                  </a:lnTo>
                  <a:lnTo>
                    <a:pt x="170" y="298"/>
                  </a:lnTo>
                  <a:lnTo>
                    <a:pt x="170" y="294"/>
                  </a:lnTo>
                  <a:lnTo>
                    <a:pt x="170" y="291"/>
                  </a:lnTo>
                  <a:lnTo>
                    <a:pt x="170" y="287"/>
                  </a:lnTo>
                  <a:lnTo>
                    <a:pt x="170" y="282"/>
                  </a:lnTo>
                  <a:lnTo>
                    <a:pt x="172" y="279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7" y="258"/>
                  </a:lnTo>
                  <a:lnTo>
                    <a:pt x="182" y="249"/>
                  </a:lnTo>
                  <a:lnTo>
                    <a:pt x="182" y="246"/>
                  </a:lnTo>
                  <a:lnTo>
                    <a:pt x="182" y="239"/>
                  </a:lnTo>
                  <a:lnTo>
                    <a:pt x="182" y="234"/>
                  </a:lnTo>
                  <a:lnTo>
                    <a:pt x="182" y="232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13"/>
                  </a:lnTo>
                  <a:lnTo>
                    <a:pt x="182" y="197"/>
                  </a:lnTo>
                  <a:lnTo>
                    <a:pt x="179" y="185"/>
                  </a:lnTo>
                  <a:lnTo>
                    <a:pt x="177" y="180"/>
                  </a:lnTo>
                  <a:lnTo>
                    <a:pt x="175" y="178"/>
                  </a:lnTo>
                  <a:lnTo>
                    <a:pt x="175" y="175"/>
                  </a:lnTo>
                  <a:lnTo>
                    <a:pt x="172" y="175"/>
                  </a:lnTo>
                  <a:lnTo>
                    <a:pt x="172" y="173"/>
                  </a:lnTo>
                  <a:lnTo>
                    <a:pt x="170" y="171"/>
                  </a:lnTo>
                  <a:lnTo>
                    <a:pt x="170" y="166"/>
                  </a:lnTo>
                  <a:lnTo>
                    <a:pt x="170" y="163"/>
                  </a:lnTo>
                  <a:lnTo>
                    <a:pt x="168" y="159"/>
                  </a:lnTo>
                  <a:lnTo>
                    <a:pt x="168" y="156"/>
                  </a:lnTo>
                  <a:lnTo>
                    <a:pt x="168" y="152"/>
                  </a:lnTo>
                  <a:lnTo>
                    <a:pt x="170" y="152"/>
                  </a:lnTo>
                  <a:lnTo>
                    <a:pt x="172" y="152"/>
                  </a:lnTo>
                  <a:lnTo>
                    <a:pt x="175" y="149"/>
                  </a:lnTo>
                  <a:lnTo>
                    <a:pt x="175" y="149"/>
                  </a:lnTo>
                  <a:lnTo>
                    <a:pt x="177" y="149"/>
                  </a:lnTo>
                  <a:lnTo>
                    <a:pt x="177" y="147"/>
                  </a:lnTo>
                  <a:lnTo>
                    <a:pt x="177" y="145"/>
                  </a:lnTo>
                  <a:lnTo>
                    <a:pt x="177" y="140"/>
                  </a:lnTo>
                  <a:lnTo>
                    <a:pt x="177" y="137"/>
                  </a:lnTo>
                  <a:lnTo>
                    <a:pt x="179" y="135"/>
                  </a:lnTo>
                  <a:lnTo>
                    <a:pt x="179" y="133"/>
                  </a:lnTo>
                  <a:lnTo>
                    <a:pt x="182" y="128"/>
                  </a:lnTo>
                  <a:lnTo>
                    <a:pt x="184" y="126"/>
                  </a:lnTo>
                  <a:lnTo>
                    <a:pt x="184" y="123"/>
                  </a:lnTo>
                  <a:lnTo>
                    <a:pt x="184" y="121"/>
                  </a:lnTo>
                  <a:lnTo>
                    <a:pt x="187" y="118"/>
                  </a:lnTo>
                  <a:lnTo>
                    <a:pt x="187" y="116"/>
                  </a:lnTo>
                  <a:lnTo>
                    <a:pt x="187" y="111"/>
                  </a:lnTo>
                  <a:lnTo>
                    <a:pt x="187" y="109"/>
                  </a:lnTo>
                  <a:lnTo>
                    <a:pt x="189" y="107"/>
                  </a:lnTo>
                  <a:lnTo>
                    <a:pt x="189" y="104"/>
                  </a:lnTo>
                  <a:lnTo>
                    <a:pt x="187" y="102"/>
                  </a:lnTo>
                  <a:lnTo>
                    <a:pt x="184" y="100"/>
                  </a:lnTo>
                  <a:lnTo>
                    <a:pt x="177" y="100"/>
                  </a:lnTo>
                  <a:lnTo>
                    <a:pt x="175" y="97"/>
                  </a:lnTo>
                  <a:lnTo>
                    <a:pt x="172" y="95"/>
                  </a:lnTo>
                  <a:lnTo>
                    <a:pt x="170" y="92"/>
                  </a:lnTo>
                  <a:lnTo>
                    <a:pt x="165" y="81"/>
                  </a:lnTo>
                  <a:lnTo>
                    <a:pt x="158" y="69"/>
                  </a:lnTo>
                  <a:lnTo>
                    <a:pt x="153" y="66"/>
                  </a:lnTo>
                  <a:lnTo>
                    <a:pt x="156" y="64"/>
                  </a:lnTo>
                  <a:lnTo>
                    <a:pt x="156" y="57"/>
                  </a:lnTo>
                  <a:lnTo>
                    <a:pt x="153" y="50"/>
                  </a:lnTo>
                  <a:lnTo>
                    <a:pt x="149" y="45"/>
                  </a:lnTo>
                  <a:lnTo>
                    <a:pt x="144" y="45"/>
                  </a:lnTo>
                  <a:lnTo>
                    <a:pt x="146" y="40"/>
                  </a:lnTo>
                  <a:lnTo>
                    <a:pt x="149" y="38"/>
                  </a:lnTo>
                  <a:lnTo>
                    <a:pt x="151" y="36"/>
                  </a:lnTo>
                  <a:lnTo>
                    <a:pt x="146" y="31"/>
                  </a:lnTo>
                  <a:lnTo>
                    <a:pt x="151" y="19"/>
                  </a:lnTo>
                  <a:lnTo>
                    <a:pt x="151" y="10"/>
                  </a:lnTo>
                  <a:lnTo>
                    <a:pt x="151" y="5"/>
                  </a:lnTo>
                  <a:lnTo>
                    <a:pt x="158" y="2"/>
                  </a:lnTo>
                  <a:lnTo>
                    <a:pt x="168" y="0"/>
                  </a:lnTo>
                  <a:lnTo>
                    <a:pt x="172" y="2"/>
                  </a:lnTo>
                  <a:lnTo>
                    <a:pt x="184" y="5"/>
                  </a:lnTo>
                  <a:lnTo>
                    <a:pt x="189" y="7"/>
                  </a:lnTo>
                  <a:lnTo>
                    <a:pt x="196" y="7"/>
                  </a:lnTo>
                  <a:lnTo>
                    <a:pt x="201" y="7"/>
                  </a:lnTo>
                  <a:lnTo>
                    <a:pt x="215" y="14"/>
                  </a:lnTo>
                  <a:lnTo>
                    <a:pt x="224" y="19"/>
                  </a:lnTo>
                  <a:lnTo>
                    <a:pt x="227" y="21"/>
                  </a:lnTo>
                  <a:lnTo>
                    <a:pt x="231" y="26"/>
                  </a:lnTo>
                  <a:lnTo>
                    <a:pt x="234" y="26"/>
                  </a:lnTo>
                  <a:lnTo>
                    <a:pt x="239" y="26"/>
                  </a:lnTo>
                  <a:lnTo>
                    <a:pt x="241" y="24"/>
                  </a:lnTo>
                  <a:lnTo>
                    <a:pt x="243" y="21"/>
                  </a:lnTo>
                  <a:lnTo>
                    <a:pt x="246" y="24"/>
                  </a:lnTo>
                  <a:lnTo>
                    <a:pt x="253" y="26"/>
                  </a:lnTo>
                  <a:lnTo>
                    <a:pt x="255" y="29"/>
                  </a:lnTo>
                  <a:lnTo>
                    <a:pt x="281" y="31"/>
                  </a:lnTo>
                  <a:lnTo>
                    <a:pt x="288" y="31"/>
                  </a:lnTo>
                  <a:lnTo>
                    <a:pt x="293" y="36"/>
                  </a:lnTo>
                  <a:lnTo>
                    <a:pt x="295" y="43"/>
                  </a:lnTo>
                  <a:lnTo>
                    <a:pt x="300" y="50"/>
                  </a:lnTo>
                  <a:lnTo>
                    <a:pt x="302" y="55"/>
                  </a:lnTo>
                  <a:lnTo>
                    <a:pt x="307" y="59"/>
                  </a:lnTo>
                  <a:lnTo>
                    <a:pt x="312" y="59"/>
                  </a:lnTo>
                  <a:lnTo>
                    <a:pt x="321" y="57"/>
                  </a:lnTo>
                  <a:lnTo>
                    <a:pt x="359" y="55"/>
                  </a:lnTo>
                  <a:lnTo>
                    <a:pt x="369" y="57"/>
                  </a:lnTo>
                  <a:lnTo>
                    <a:pt x="366" y="64"/>
                  </a:lnTo>
                  <a:lnTo>
                    <a:pt x="369" y="64"/>
                  </a:lnTo>
                  <a:lnTo>
                    <a:pt x="371" y="64"/>
                  </a:lnTo>
                  <a:lnTo>
                    <a:pt x="373" y="66"/>
                  </a:lnTo>
                  <a:lnTo>
                    <a:pt x="378" y="76"/>
                  </a:lnTo>
                  <a:lnTo>
                    <a:pt x="385" y="85"/>
                  </a:lnTo>
                  <a:lnTo>
                    <a:pt x="390" y="100"/>
                  </a:lnTo>
                  <a:lnTo>
                    <a:pt x="395" y="104"/>
                  </a:lnTo>
                  <a:lnTo>
                    <a:pt x="395" y="107"/>
                  </a:lnTo>
                  <a:lnTo>
                    <a:pt x="392" y="111"/>
                  </a:lnTo>
                  <a:lnTo>
                    <a:pt x="392" y="116"/>
                  </a:lnTo>
                  <a:lnTo>
                    <a:pt x="395" y="118"/>
                  </a:lnTo>
                  <a:lnTo>
                    <a:pt x="395" y="118"/>
                  </a:lnTo>
                  <a:lnTo>
                    <a:pt x="390" y="128"/>
                  </a:lnTo>
                  <a:lnTo>
                    <a:pt x="390" y="133"/>
                  </a:lnTo>
                  <a:lnTo>
                    <a:pt x="397" y="133"/>
                  </a:lnTo>
                  <a:lnTo>
                    <a:pt x="402" y="137"/>
                  </a:lnTo>
                  <a:lnTo>
                    <a:pt x="402" y="145"/>
                  </a:lnTo>
                  <a:lnTo>
                    <a:pt x="397" y="149"/>
                  </a:lnTo>
                  <a:lnTo>
                    <a:pt x="395" y="149"/>
                  </a:lnTo>
                  <a:lnTo>
                    <a:pt x="390" y="152"/>
                  </a:lnTo>
                  <a:lnTo>
                    <a:pt x="399" y="166"/>
                  </a:lnTo>
                  <a:lnTo>
                    <a:pt x="399" y="171"/>
                  </a:lnTo>
                  <a:lnTo>
                    <a:pt x="402" y="173"/>
                  </a:lnTo>
                  <a:lnTo>
                    <a:pt x="421" y="175"/>
                  </a:lnTo>
                  <a:lnTo>
                    <a:pt x="425" y="175"/>
                  </a:lnTo>
                  <a:lnTo>
                    <a:pt x="428" y="173"/>
                  </a:lnTo>
                  <a:lnTo>
                    <a:pt x="430" y="171"/>
                  </a:lnTo>
                  <a:lnTo>
                    <a:pt x="430" y="168"/>
                  </a:lnTo>
                  <a:lnTo>
                    <a:pt x="433" y="166"/>
                  </a:lnTo>
                  <a:lnTo>
                    <a:pt x="454" y="163"/>
                  </a:lnTo>
                  <a:lnTo>
                    <a:pt x="463" y="159"/>
                  </a:lnTo>
                  <a:lnTo>
                    <a:pt x="466" y="147"/>
                  </a:lnTo>
                  <a:lnTo>
                    <a:pt x="468" y="147"/>
                  </a:lnTo>
                  <a:lnTo>
                    <a:pt x="468" y="145"/>
                  </a:lnTo>
                  <a:lnTo>
                    <a:pt x="468" y="147"/>
                  </a:lnTo>
                  <a:lnTo>
                    <a:pt x="470" y="147"/>
                  </a:lnTo>
                  <a:lnTo>
                    <a:pt x="473" y="149"/>
                  </a:lnTo>
                  <a:lnTo>
                    <a:pt x="478" y="149"/>
                  </a:lnTo>
                  <a:lnTo>
                    <a:pt x="480" y="147"/>
                  </a:lnTo>
                  <a:lnTo>
                    <a:pt x="485" y="142"/>
                  </a:lnTo>
                  <a:lnTo>
                    <a:pt x="485" y="145"/>
                  </a:lnTo>
                  <a:lnTo>
                    <a:pt x="485" y="145"/>
                  </a:lnTo>
                  <a:lnTo>
                    <a:pt x="485" y="145"/>
                  </a:lnTo>
                  <a:lnTo>
                    <a:pt x="485" y="147"/>
                  </a:lnTo>
                  <a:lnTo>
                    <a:pt x="492" y="149"/>
                  </a:lnTo>
                  <a:lnTo>
                    <a:pt x="511" y="152"/>
                  </a:lnTo>
                  <a:lnTo>
                    <a:pt x="518" y="154"/>
                  </a:lnTo>
                  <a:lnTo>
                    <a:pt x="537" y="166"/>
                  </a:lnTo>
                  <a:lnTo>
                    <a:pt x="544" y="168"/>
                  </a:lnTo>
                  <a:lnTo>
                    <a:pt x="549" y="168"/>
                  </a:lnTo>
                  <a:lnTo>
                    <a:pt x="553" y="171"/>
                  </a:lnTo>
                  <a:lnTo>
                    <a:pt x="558" y="178"/>
                  </a:lnTo>
                  <a:lnTo>
                    <a:pt x="563" y="192"/>
                  </a:lnTo>
                  <a:lnTo>
                    <a:pt x="565" y="199"/>
                  </a:lnTo>
                  <a:lnTo>
                    <a:pt x="572" y="204"/>
                  </a:lnTo>
                  <a:lnTo>
                    <a:pt x="577" y="206"/>
                  </a:lnTo>
                  <a:lnTo>
                    <a:pt x="579" y="208"/>
                  </a:lnTo>
                  <a:lnTo>
                    <a:pt x="589" y="206"/>
                  </a:lnTo>
                  <a:lnTo>
                    <a:pt x="593" y="204"/>
                  </a:lnTo>
                  <a:lnTo>
                    <a:pt x="598" y="201"/>
                  </a:lnTo>
                  <a:lnTo>
                    <a:pt x="603" y="197"/>
                  </a:lnTo>
                  <a:lnTo>
                    <a:pt x="610" y="190"/>
                  </a:lnTo>
                  <a:lnTo>
                    <a:pt x="612" y="187"/>
                  </a:lnTo>
                  <a:lnTo>
                    <a:pt x="615" y="182"/>
                  </a:lnTo>
                  <a:lnTo>
                    <a:pt x="615" y="180"/>
                  </a:lnTo>
                  <a:lnTo>
                    <a:pt x="619" y="178"/>
                  </a:lnTo>
                  <a:lnTo>
                    <a:pt x="636" y="178"/>
                  </a:lnTo>
                  <a:lnTo>
                    <a:pt x="655" y="171"/>
                  </a:lnTo>
                  <a:lnTo>
                    <a:pt x="664" y="171"/>
                  </a:lnTo>
                  <a:lnTo>
                    <a:pt x="674" y="175"/>
                  </a:lnTo>
                  <a:lnTo>
                    <a:pt x="676" y="178"/>
                  </a:lnTo>
                  <a:lnTo>
                    <a:pt x="695" y="187"/>
                  </a:lnTo>
                  <a:lnTo>
                    <a:pt x="705" y="187"/>
                  </a:lnTo>
                  <a:lnTo>
                    <a:pt x="709" y="187"/>
                  </a:lnTo>
                  <a:lnTo>
                    <a:pt x="712" y="194"/>
                  </a:lnTo>
                  <a:lnTo>
                    <a:pt x="719" y="201"/>
                  </a:lnTo>
                  <a:lnTo>
                    <a:pt x="724" y="206"/>
                  </a:lnTo>
                  <a:lnTo>
                    <a:pt x="731" y="208"/>
                  </a:lnTo>
                  <a:lnTo>
                    <a:pt x="738" y="211"/>
                  </a:lnTo>
                  <a:lnTo>
                    <a:pt x="740" y="213"/>
                  </a:lnTo>
                  <a:lnTo>
                    <a:pt x="743" y="211"/>
                  </a:lnTo>
                  <a:lnTo>
                    <a:pt x="745" y="211"/>
                  </a:lnTo>
                  <a:lnTo>
                    <a:pt x="747" y="204"/>
                  </a:lnTo>
                  <a:lnTo>
                    <a:pt x="750" y="201"/>
                  </a:lnTo>
                  <a:lnTo>
                    <a:pt x="757" y="199"/>
                  </a:lnTo>
                  <a:lnTo>
                    <a:pt x="771" y="204"/>
                  </a:lnTo>
                  <a:lnTo>
                    <a:pt x="778" y="206"/>
                  </a:lnTo>
                  <a:lnTo>
                    <a:pt x="787" y="204"/>
                  </a:lnTo>
                  <a:lnTo>
                    <a:pt x="787" y="204"/>
                  </a:lnTo>
                  <a:lnTo>
                    <a:pt x="783" y="199"/>
                  </a:lnTo>
                  <a:lnTo>
                    <a:pt x="778" y="190"/>
                  </a:lnTo>
                  <a:lnTo>
                    <a:pt x="783" y="187"/>
                  </a:lnTo>
                  <a:lnTo>
                    <a:pt x="795" y="175"/>
                  </a:lnTo>
                  <a:lnTo>
                    <a:pt x="799" y="173"/>
                  </a:lnTo>
                  <a:lnTo>
                    <a:pt x="806" y="173"/>
                  </a:lnTo>
                  <a:lnTo>
                    <a:pt x="818" y="173"/>
                  </a:lnTo>
                  <a:lnTo>
                    <a:pt x="825" y="173"/>
                  </a:lnTo>
                  <a:lnTo>
                    <a:pt x="830" y="168"/>
                  </a:lnTo>
                  <a:lnTo>
                    <a:pt x="840" y="159"/>
                  </a:lnTo>
                  <a:lnTo>
                    <a:pt x="844" y="156"/>
                  </a:lnTo>
                  <a:lnTo>
                    <a:pt x="849" y="156"/>
                  </a:lnTo>
                  <a:lnTo>
                    <a:pt x="856" y="156"/>
                  </a:lnTo>
                  <a:lnTo>
                    <a:pt x="861" y="154"/>
                  </a:lnTo>
                  <a:lnTo>
                    <a:pt x="870" y="147"/>
                  </a:lnTo>
                  <a:lnTo>
                    <a:pt x="880" y="149"/>
                  </a:lnTo>
                  <a:lnTo>
                    <a:pt x="887" y="145"/>
                  </a:lnTo>
                  <a:lnTo>
                    <a:pt x="889" y="147"/>
                  </a:lnTo>
                  <a:lnTo>
                    <a:pt x="899" y="147"/>
                  </a:lnTo>
                  <a:lnTo>
                    <a:pt x="901" y="147"/>
                  </a:lnTo>
                  <a:lnTo>
                    <a:pt x="903" y="152"/>
                  </a:lnTo>
                  <a:lnTo>
                    <a:pt x="906" y="156"/>
                  </a:lnTo>
                  <a:lnTo>
                    <a:pt x="908" y="159"/>
                  </a:lnTo>
                  <a:lnTo>
                    <a:pt x="913" y="161"/>
                  </a:lnTo>
                  <a:lnTo>
                    <a:pt x="920" y="163"/>
                  </a:lnTo>
                  <a:lnTo>
                    <a:pt x="927" y="163"/>
                  </a:lnTo>
                  <a:lnTo>
                    <a:pt x="934" y="163"/>
                  </a:lnTo>
                  <a:lnTo>
                    <a:pt x="955" y="159"/>
                  </a:lnTo>
                  <a:lnTo>
                    <a:pt x="955" y="168"/>
                  </a:lnTo>
                  <a:lnTo>
                    <a:pt x="955" y="173"/>
                  </a:lnTo>
                  <a:lnTo>
                    <a:pt x="958" y="178"/>
                  </a:lnTo>
                  <a:lnTo>
                    <a:pt x="963" y="187"/>
                  </a:lnTo>
                  <a:lnTo>
                    <a:pt x="965" y="192"/>
                  </a:lnTo>
                  <a:lnTo>
                    <a:pt x="967" y="194"/>
                  </a:lnTo>
                  <a:lnTo>
                    <a:pt x="974" y="192"/>
                  </a:lnTo>
                  <a:lnTo>
                    <a:pt x="981" y="192"/>
                  </a:lnTo>
                  <a:lnTo>
                    <a:pt x="986" y="197"/>
                  </a:lnTo>
                  <a:lnTo>
                    <a:pt x="989" y="197"/>
                  </a:lnTo>
                  <a:lnTo>
                    <a:pt x="991" y="194"/>
                  </a:lnTo>
                  <a:lnTo>
                    <a:pt x="996" y="194"/>
                  </a:lnTo>
                  <a:lnTo>
                    <a:pt x="1005" y="199"/>
                  </a:lnTo>
                  <a:lnTo>
                    <a:pt x="998" y="216"/>
                  </a:lnTo>
                  <a:lnTo>
                    <a:pt x="996" y="220"/>
                  </a:lnTo>
                  <a:lnTo>
                    <a:pt x="996" y="225"/>
                  </a:lnTo>
                  <a:lnTo>
                    <a:pt x="993" y="230"/>
                  </a:lnTo>
                  <a:lnTo>
                    <a:pt x="991" y="232"/>
                  </a:lnTo>
                  <a:lnTo>
                    <a:pt x="989" y="237"/>
                  </a:lnTo>
                  <a:lnTo>
                    <a:pt x="984" y="234"/>
                  </a:lnTo>
                  <a:lnTo>
                    <a:pt x="953" y="234"/>
                  </a:lnTo>
                  <a:lnTo>
                    <a:pt x="948" y="237"/>
                  </a:lnTo>
                  <a:lnTo>
                    <a:pt x="946" y="246"/>
                  </a:lnTo>
                  <a:lnTo>
                    <a:pt x="944" y="263"/>
                  </a:lnTo>
                  <a:lnTo>
                    <a:pt x="944" y="272"/>
                  </a:lnTo>
                  <a:lnTo>
                    <a:pt x="946" y="279"/>
                  </a:lnTo>
                  <a:lnTo>
                    <a:pt x="951" y="284"/>
                  </a:lnTo>
                  <a:lnTo>
                    <a:pt x="963" y="291"/>
                  </a:lnTo>
                  <a:lnTo>
                    <a:pt x="967" y="296"/>
                  </a:lnTo>
                  <a:lnTo>
                    <a:pt x="970" y="303"/>
                  </a:lnTo>
                  <a:lnTo>
                    <a:pt x="972" y="313"/>
                  </a:lnTo>
                  <a:lnTo>
                    <a:pt x="970" y="322"/>
                  </a:lnTo>
                  <a:lnTo>
                    <a:pt x="972" y="329"/>
                  </a:lnTo>
                  <a:lnTo>
                    <a:pt x="972" y="332"/>
                  </a:lnTo>
                  <a:lnTo>
                    <a:pt x="974" y="341"/>
                  </a:lnTo>
                  <a:lnTo>
                    <a:pt x="974" y="343"/>
                  </a:lnTo>
                  <a:lnTo>
                    <a:pt x="977" y="346"/>
                  </a:lnTo>
                  <a:lnTo>
                    <a:pt x="981" y="351"/>
                  </a:lnTo>
                  <a:lnTo>
                    <a:pt x="984" y="353"/>
                  </a:lnTo>
                  <a:lnTo>
                    <a:pt x="984" y="362"/>
                  </a:lnTo>
                  <a:lnTo>
                    <a:pt x="977" y="377"/>
                  </a:lnTo>
                  <a:lnTo>
                    <a:pt x="972" y="386"/>
                  </a:lnTo>
                  <a:lnTo>
                    <a:pt x="967" y="393"/>
                  </a:lnTo>
                  <a:lnTo>
                    <a:pt x="944" y="407"/>
                  </a:lnTo>
                  <a:lnTo>
                    <a:pt x="929" y="426"/>
                  </a:lnTo>
                  <a:lnTo>
                    <a:pt x="887" y="459"/>
                  </a:lnTo>
                  <a:lnTo>
                    <a:pt x="875" y="467"/>
                  </a:lnTo>
                  <a:lnTo>
                    <a:pt x="866" y="467"/>
                  </a:lnTo>
                  <a:lnTo>
                    <a:pt x="861" y="469"/>
                  </a:lnTo>
                  <a:lnTo>
                    <a:pt x="858" y="471"/>
                  </a:lnTo>
                  <a:lnTo>
                    <a:pt x="858" y="474"/>
                  </a:lnTo>
                  <a:lnTo>
                    <a:pt x="856" y="476"/>
                  </a:lnTo>
                  <a:lnTo>
                    <a:pt x="851" y="478"/>
                  </a:lnTo>
                  <a:lnTo>
                    <a:pt x="851" y="478"/>
                  </a:lnTo>
                  <a:lnTo>
                    <a:pt x="847" y="483"/>
                  </a:lnTo>
                  <a:lnTo>
                    <a:pt x="844" y="485"/>
                  </a:lnTo>
                  <a:lnTo>
                    <a:pt x="844" y="488"/>
                  </a:lnTo>
                  <a:lnTo>
                    <a:pt x="842" y="490"/>
                  </a:lnTo>
                  <a:lnTo>
                    <a:pt x="837" y="490"/>
                  </a:lnTo>
                  <a:lnTo>
                    <a:pt x="835" y="490"/>
                  </a:lnTo>
                  <a:lnTo>
                    <a:pt x="792" y="519"/>
                  </a:lnTo>
                  <a:lnTo>
                    <a:pt x="728" y="549"/>
                  </a:lnTo>
                  <a:lnTo>
                    <a:pt x="724" y="556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727"/>
          <p:cNvGrpSpPr>
            <a:grpSpLocks noChangeAspect="1"/>
          </p:cNvGrpSpPr>
          <p:nvPr/>
        </p:nvGrpSpPr>
        <p:grpSpPr>
          <a:xfrm>
            <a:off x="3703902" y="4696890"/>
            <a:ext cx="249238" cy="249238"/>
            <a:chOff x="6840538" y="3487738"/>
            <a:chExt cx="249238" cy="249238"/>
          </a:xfrm>
          <a:solidFill>
            <a:schemeClr val="tx1"/>
          </a:solidFill>
        </p:grpSpPr>
        <p:sp>
          <p:nvSpPr>
            <p:cNvPr id="49" name="Freeform 226"/>
            <p:cNvSpPr>
              <a:spLocks/>
            </p:cNvSpPr>
            <p:nvPr/>
          </p:nvSpPr>
          <p:spPr bwMode="auto">
            <a:xfrm>
              <a:off x="6932613" y="3579813"/>
              <a:ext cx="65088" cy="63500"/>
            </a:xfrm>
            <a:custGeom>
              <a:avLst/>
              <a:gdLst>
                <a:gd name="T0" fmla="*/ 42 w 82"/>
                <a:gd name="T1" fmla="*/ 0 h 81"/>
                <a:gd name="T2" fmla="*/ 42 w 82"/>
                <a:gd name="T3" fmla="*/ 0 h 81"/>
                <a:gd name="T4" fmla="*/ 34 w 82"/>
                <a:gd name="T5" fmla="*/ 0 h 81"/>
                <a:gd name="T6" fmla="*/ 26 w 82"/>
                <a:gd name="T7" fmla="*/ 3 h 81"/>
                <a:gd name="T8" fmla="*/ 19 w 82"/>
                <a:gd name="T9" fmla="*/ 7 h 81"/>
                <a:gd name="T10" fmla="*/ 12 w 82"/>
                <a:gd name="T11" fmla="*/ 12 h 81"/>
                <a:gd name="T12" fmla="*/ 8 w 82"/>
                <a:gd name="T13" fmla="*/ 18 h 81"/>
                <a:gd name="T14" fmla="*/ 4 w 82"/>
                <a:gd name="T15" fmla="*/ 24 h 81"/>
                <a:gd name="T16" fmla="*/ 1 w 82"/>
                <a:gd name="T17" fmla="*/ 32 h 81"/>
                <a:gd name="T18" fmla="*/ 0 w 82"/>
                <a:gd name="T19" fmla="*/ 41 h 81"/>
                <a:gd name="T20" fmla="*/ 0 w 82"/>
                <a:gd name="T21" fmla="*/ 41 h 81"/>
                <a:gd name="T22" fmla="*/ 1 w 82"/>
                <a:gd name="T23" fmla="*/ 49 h 81"/>
                <a:gd name="T24" fmla="*/ 4 w 82"/>
                <a:gd name="T25" fmla="*/ 57 h 81"/>
                <a:gd name="T26" fmla="*/ 8 w 82"/>
                <a:gd name="T27" fmla="*/ 63 h 81"/>
                <a:gd name="T28" fmla="*/ 12 w 82"/>
                <a:gd name="T29" fmla="*/ 69 h 81"/>
                <a:gd name="T30" fmla="*/ 19 w 82"/>
                <a:gd name="T31" fmla="*/ 74 h 81"/>
                <a:gd name="T32" fmla="*/ 26 w 82"/>
                <a:gd name="T33" fmla="*/ 78 h 81"/>
                <a:gd name="T34" fmla="*/ 34 w 82"/>
                <a:gd name="T35" fmla="*/ 79 h 81"/>
                <a:gd name="T36" fmla="*/ 42 w 82"/>
                <a:gd name="T37" fmla="*/ 81 h 81"/>
                <a:gd name="T38" fmla="*/ 42 w 82"/>
                <a:gd name="T39" fmla="*/ 81 h 81"/>
                <a:gd name="T40" fmla="*/ 50 w 82"/>
                <a:gd name="T41" fmla="*/ 79 h 81"/>
                <a:gd name="T42" fmla="*/ 56 w 82"/>
                <a:gd name="T43" fmla="*/ 78 h 81"/>
                <a:gd name="T44" fmla="*/ 63 w 82"/>
                <a:gd name="T45" fmla="*/ 74 h 81"/>
                <a:gd name="T46" fmla="*/ 70 w 82"/>
                <a:gd name="T47" fmla="*/ 69 h 81"/>
                <a:gd name="T48" fmla="*/ 75 w 82"/>
                <a:gd name="T49" fmla="*/ 63 h 81"/>
                <a:gd name="T50" fmla="*/ 78 w 82"/>
                <a:gd name="T51" fmla="*/ 57 h 81"/>
                <a:gd name="T52" fmla="*/ 81 w 82"/>
                <a:gd name="T53" fmla="*/ 49 h 81"/>
                <a:gd name="T54" fmla="*/ 82 w 82"/>
                <a:gd name="T55" fmla="*/ 41 h 81"/>
                <a:gd name="T56" fmla="*/ 82 w 82"/>
                <a:gd name="T57" fmla="*/ 41 h 81"/>
                <a:gd name="T58" fmla="*/ 81 w 82"/>
                <a:gd name="T59" fmla="*/ 32 h 81"/>
                <a:gd name="T60" fmla="*/ 78 w 82"/>
                <a:gd name="T61" fmla="*/ 24 h 81"/>
                <a:gd name="T62" fmla="*/ 75 w 82"/>
                <a:gd name="T63" fmla="*/ 18 h 81"/>
                <a:gd name="T64" fmla="*/ 70 w 82"/>
                <a:gd name="T65" fmla="*/ 12 h 81"/>
                <a:gd name="T66" fmla="*/ 63 w 82"/>
                <a:gd name="T67" fmla="*/ 7 h 81"/>
                <a:gd name="T68" fmla="*/ 56 w 82"/>
                <a:gd name="T69" fmla="*/ 3 h 81"/>
                <a:gd name="T70" fmla="*/ 50 w 82"/>
                <a:gd name="T71" fmla="*/ 0 h 81"/>
                <a:gd name="T72" fmla="*/ 42 w 82"/>
                <a:gd name="T73" fmla="*/ 0 h 81"/>
                <a:gd name="T74" fmla="*/ 42 w 82"/>
                <a:gd name="T7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81">
                  <a:moveTo>
                    <a:pt x="42" y="0"/>
                  </a:moveTo>
                  <a:lnTo>
                    <a:pt x="42" y="0"/>
                  </a:lnTo>
                  <a:lnTo>
                    <a:pt x="34" y="0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1" y="3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4" y="57"/>
                  </a:lnTo>
                  <a:lnTo>
                    <a:pt x="8" y="63"/>
                  </a:lnTo>
                  <a:lnTo>
                    <a:pt x="12" y="69"/>
                  </a:lnTo>
                  <a:lnTo>
                    <a:pt x="19" y="74"/>
                  </a:lnTo>
                  <a:lnTo>
                    <a:pt x="26" y="78"/>
                  </a:lnTo>
                  <a:lnTo>
                    <a:pt x="34" y="79"/>
                  </a:lnTo>
                  <a:lnTo>
                    <a:pt x="42" y="81"/>
                  </a:lnTo>
                  <a:lnTo>
                    <a:pt x="42" y="81"/>
                  </a:lnTo>
                  <a:lnTo>
                    <a:pt x="50" y="79"/>
                  </a:lnTo>
                  <a:lnTo>
                    <a:pt x="56" y="78"/>
                  </a:lnTo>
                  <a:lnTo>
                    <a:pt x="63" y="74"/>
                  </a:lnTo>
                  <a:lnTo>
                    <a:pt x="70" y="69"/>
                  </a:lnTo>
                  <a:lnTo>
                    <a:pt x="75" y="63"/>
                  </a:lnTo>
                  <a:lnTo>
                    <a:pt x="78" y="57"/>
                  </a:lnTo>
                  <a:lnTo>
                    <a:pt x="81" y="49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1" y="32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0" y="12"/>
                  </a:lnTo>
                  <a:lnTo>
                    <a:pt x="63" y="7"/>
                  </a:lnTo>
                  <a:lnTo>
                    <a:pt x="56" y="3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227"/>
            <p:cNvSpPr>
              <a:spLocks noEditPoints="1"/>
            </p:cNvSpPr>
            <p:nvPr/>
          </p:nvSpPr>
          <p:spPr bwMode="auto">
            <a:xfrm>
              <a:off x="6840538" y="3487738"/>
              <a:ext cx="249238" cy="249238"/>
            </a:xfrm>
            <a:custGeom>
              <a:avLst/>
              <a:gdLst>
                <a:gd name="T0" fmla="*/ 311 w 312"/>
                <a:gd name="T1" fmla="*/ 147 h 315"/>
                <a:gd name="T2" fmla="*/ 299 w 312"/>
                <a:gd name="T3" fmla="*/ 132 h 315"/>
                <a:gd name="T4" fmla="*/ 290 w 312"/>
                <a:gd name="T5" fmla="*/ 61 h 315"/>
                <a:gd name="T6" fmla="*/ 306 w 312"/>
                <a:gd name="T7" fmla="*/ 50 h 315"/>
                <a:gd name="T8" fmla="*/ 312 w 312"/>
                <a:gd name="T9" fmla="*/ 31 h 315"/>
                <a:gd name="T10" fmla="*/ 307 w 312"/>
                <a:gd name="T11" fmla="*/ 14 h 315"/>
                <a:gd name="T12" fmla="*/ 288 w 312"/>
                <a:gd name="T13" fmla="*/ 2 h 315"/>
                <a:gd name="T14" fmla="*/ 265 w 312"/>
                <a:gd name="T15" fmla="*/ 6 h 315"/>
                <a:gd name="T16" fmla="*/ 185 w 312"/>
                <a:gd name="T17" fmla="*/ 21 h 315"/>
                <a:gd name="T18" fmla="*/ 157 w 312"/>
                <a:gd name="T19" fmla="*/ 0 h 315"/>
                <a:gd name="T20" fmla="*/ 132 w 312"/>
                <a:gd name="T21" fmla="*/ 12 h 315"/>
                <a:gd name="T22" fmla="*/ 53 w 312"/>
                <a:gd name="T23" fmla="*/ 12 h 315"/>
                <a:gd name="T24" fmla="*/ 29 w 312"/>
                <a:gd name="T25" fmla="*/ 0 h 315"/>
                <a:gd name="T26" fmla="*/ 8 w 312"/>
                <a:gd name="T27" fmla="*/ 10 h 315"/>
                <a:gd name="T28" fmla="*/ 0 w 312"/>
                <a:gd name="T29" fmla="*/ 31 h 315"/>
                <a:gd name="T30" fmla="*/ 6 w 312"/>
                <a:gd name="T31" fmla="*/ 50 h 315"/>
                <a:gd name="T32" fmla="*/ 21 w 312"/>
                <a:gd name="T33" fmla="*/ 128 h 315"/>
                <a:gd name="T34" fmla="*/ 0 w 312"/>
                <a:gd name="T35" fmla="*/ 152 h 315"/>
                <a:gd name="T36" fmla="*/ 1 w 312"/>
                <a:gd name="T37" fmla="*/ 167 h 315"/>
                <a:gd name="T38" fmla="*/ 21 w 312"/>
                <a:gd name="T39" fmla="*/ 254 h 315"/>
                <a:gd name="T40" fmla="*/ 1 w 312"/>
                <a:gd name="T41" fmla="*/ 274 h 315"/>
                <a:gd name="T42" fmla="*/ 0 w 312"/>
                <a:gd name="T43" fmla="*/ 290 h 315"/>
                <a:gd name="T44" fmla="*/ 13 w 312"/>
                <a:gd name="T45" fmla="*/ 309 h 315"/>
                <a:gd name="T46" fmla="*/ 29 w 312"/>
                <a:gd name="T47" fmla="*/ 315 h 315"/>
                <a:gd name="T48" fmla="*/ 57 w 312"/>
                <a:gd name="T49" fmla="*/ 297 h 315"/>
                <a:gd name="T50" fmla="*/ 139 w 312"/>
                <a:gd name="T51" fmla="*/ 309 h 315"/>
                <a:gd name="T52" fmla="*/ 165 w 312"/>
                <a:gd name="T53" fmla="*/ 313 h 315"/>
                <a:gd name="T54" fmla="*/ 255 w 312"/>
                <a:gd name="T55" fmla="*/ 297 h 315"/>
                <a:gd name="T56" fmla="*/ 273 w 312"/>
                <a:gd name="T57" fmla="*/ 313 h 315"/>
                <a:gd name="T58" fmla="*/ 295 w 312"/>
                <a:gd name="T59" fmla="*/ 312 h 315"/>
                <a:gd name="T60" fmla="*/ 311 w 312"/>
                <a:gd name="T61" fmla="*/ 296 h 315"/>
                <a:gd name="T62" fmla="*/ 312 w 312"/>
                <a:gd name="T63" fmla="*/ 278 h 315"/>
                <a:gd name="T64" fmla="*/ 303 w 312"/>
                <a:gd name="T65" fmla="*/ 261 h 315"/>
                <a:gd name="T66" fmla="*/ 290 w 312"/>
                <a:gd name="T67" fmla="*/ 187 h 315"/>
                <a:gd name="T68" fmla="*/ 303 w 312"/>
                <a:gd name="T69" fmla="*/ 180 h 315"/>
                <a:gd name="T70" fmla="*/ 312 w 312"/>
                <a:gd name="T71" fmla="*/ 163 h 315"/>
                <a:gd name="T72" fmla="*/ 273 w 312"/>
                <a:gd name="T73" fmla="*/ 256 h 315"/>
                <a:gd name="T74" fmla="*/ 255 w 312"/>
                <a:gd name="T75" fmla="*/ 270 h 315"/>
                <a:gd name="T76" fmla="*/ 185 w 312"/>
                <a:gd name="T77" fmla="*/ 274 h 315"/>
                <a:gd name="T78" fmla="*/ 171 w 312"/>
                <a:gd name="T79" fmla="*/ 258 h 315"/>
                <a:gd name="T80" fmla="*/ 157 w 312"/>
                <a:gd name="T81" fmla="*/ 254 h 315"/>
                <a:gd name="T82" fmla="*/ 136 w 312"/>
                <a:gd name="T83" fmla="*/ 261 h 315"/>
                <a:gd name="T84" fmla="*/ 126 w 312"/>
                <a:gd name="T85" fmla="*/ 278 h 315"/>
                <a:gd name="T86" fmla="*/ 52 w 312"/>
                <a:gd name="T87" fmla="*/ 264 h 315"/>
                <a:gd name="T88" fmla="*/ 37 w 312"/>
                <a:gd name="T89" fmla="*/ 187 h 315"/>
                <a:gd name="T90" fmla="*/ 60 w 312"/>
                <a:gd name="T91" fmla="*/ 163 h 315"/>
                <a:gd name="T92" fmla="*/ 59 w 312"/>
                <a:gd name="T93" fmla="*/ 148 h 315"/>
                <a:gd name="T94" fmla="*/ 37 w 312"/>
                <a:gd name="T95" fmla="*/ 61 h 315"/>
                <a:gd name="T96" fmla="*/ 57 w 312"/>
                <a:gd name="T97" fmla="*/ 45 h 315"/>
                <a:gd name="T98" fmla="*/ 127 w 312"/>
                <a:gd name="T99" fmla="*/ 41 h 315"/>
                <a:gd name="T100" fmla="*/ 141 w 312"/>
                <a:gd name="T101" fmla="*/ 57 h 315"/>
                <a:gd name="T102" fmla="*/ 157 w 312"/>
                <a:gd name="T103" fmla="*/ 61 h 315"/>
                <a:gd name="T104" fmla="*/ 175 w 312"/>
                <a:gd name="T105" fmla="*/ 54 h 315"/>
                <a:gd name="T106" fmla="*/ 186 w 312"/>
                <a:gd name="T107" fmla="*/ 37 h 315"/>
                <a:gd name="T108" fmla="*/ 260 w 312"/>
                <a:gd name="T109" fmla="*/ 51 h 315"/>
                <a:gd name="T110" fmla="*/ 273 w 312"/>
                <a:gd name="T111" fmla="*/ 129 h 315"/>
                <a:gd name="T112" fmla="*/ 252 w 312"/>
                <a:gd name="T113" fmla="*/ 152 h 315"/>
                <a:gd name="T114" fmla="*/ 253 w 312"/>
                <a:gd name="T115" fmla="*/ 167 h 315"/>
                <a:gd name="T116" fmla="*/ 273 w 312"/>
                <a:gd name="T117" fmla="*/ 18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2" h="315">
                  <a:moveTo>
                    <a:pt x="312" y="158"/>
                  </a:moveTo>
                  <a:lnTo>
                    <a:pt x="312" y="158"/>
                  </a:lnTo>
                  <a:lnTo>
                    <a:pt x="312" y="152"/>
                  </a:lnTo>
                  <a:lnTo>
                    <a:pt x="311" y="147"/>
                  </a:lnTo>
                  <a:lnTo>
                    <a:pt x="308" y="143"/>
                  </a:lnTo>
                  <a:lnTo>
                    <a:pt x="306" y="139"/>
                  </a:lnTo>
                  <a:lnTo>
                    <a:pt x="303" y="135"/>
                  </a:lnTo>
                  <a:lnTo>
                    <a:pt x="299" y="132"/>
                  </a:lnTo>
                  <a:lnTo>
                    <a:pt x="294" y="129"/>
                  </a:lnTo>
                  <a:lnTo>
                    <a:pt x="290" y="128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4" y="59"/>
                  </a:lnTo>
                  <a:lnTo>
                    <a:pt x="299" y="57"/>
                  </a:lnTo>
                  <a:lnTo>
                    <a:pt x="303" y="54"/>
                  </a:lnTo>
                  <a:lnTo>
                    <a:pt x="306" y="50"/>
                  </a:lnTo>
                  <a:lnTo>
                    <a:pt x="308" y="46"/>
                  </a:lnTo>
                  <a:lnTo>
                    <a:pt x="311" y="41"/>
                  </a:lnTo>
                  <a:lnTo>
                    <a:pt x="312" y="37"/>
                  </a:lnTo>
                  <a:lnTo>
                    <a:pt x="312" y="31"/>
                  </a:lnTo>
                  <a:lnTo>
                    <a:pt x="312" y="31"/>
                  </a:lnTo>
                  <a:lnTo>
                    <a:pt x="312" y="25"/>
                  </a:lnTo>
                  <a:lnTo>
                    <a:pt x="311" y="19"/>
                  </a:lnTo>
                  <a:lnTo>
                    <a:pt x="307" y="14"/>
                  </a:lnTo>
                  <a:lnTo>
                    <a:pt x="304" y="10"/>
                  </a:lnTo>
                  <a:lnTo>
                    <a:pt x="299" y="6"/>
                  </a:lnTo>
                  <a:lnTo>
                    <a:pt x="295" y="3"/>
                  </a:lnTo>
                  <a:lnTo>
                    <a:pt x="288" y="2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73" y="2"/>
                  </a:lnTo>
                  <a:lnTo>
                    <a:pt x="265" y="6"/>
                  </a:lnTo>
                  <a:lnTo>
                    <a:pt x="259" y="12"/>
                  </a:lnTo>
                  <a:lnTo>
                    <a:pt x="255" y="21"/>
                  </a:lnTo>
                  <a:lnTo>
                    <a:pt x="185" y="21"/>
                  </a:lnTo>
                  <a:lnTo>
                    <a:pt x="185" y="21"/>
                  </a:lnTo>
                  <a:lnTo>
                    <a:pt x="179" y="12"/>
                  </a:lnTo>
                  <a:lnTo>
                    <a:pt x="173" y="6"/>
                  </a:lnTo>
                  <a:lnTo>
                    <a:pt x="165" y="2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47" y="2"/>
                  </a:lnTo>
                  <a:lnTo>
                    <a:pt x="139" y="6"/>
                  </a:lnTo>
                  <a:lnTo>
                    <a:pt x="132" y="12"/>
                  </a:lnTo>
                  <a:lnTo>
                    <a:pt x="128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3" y="12"/>
                  </a:lnTo>
                  <a:lnTo>
                    <a:pt x="47" y="6"/>
                  </a:lnTo>
                  <a:lnTo>
                    <a:pt x="38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2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6" y="50"/>
                  </a:lnTo>
                  <a:lnTo>
                    <a:pt x="13" y="55"/>
                  </a:lnTo>
                  <a:lnTo>
                    <a:pt x="21" y="59"/>
                  </a:lnTo>
                  <a:lnTo>
                    <a:pt x="21" y="128"/>
                  </a:lnTo>
                  <a:lnTo>
                    <a:pt x="21" y="128"/>
                  </a:lnTo>
                  <a:lnTo>
                    <a:pt x="13" y="132"/>
                  </a:lnTo>
                  <a:lnTo>
                    <a:pt x="6" y="139"/>
                  </a:lnTo>
                  <a:lnTo>
                    <a:pt x="1" y="148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" y="167"/>
                  </a:lnTo>
                  <a:lnTo>
                    <a:pt x="6" y="176"/>
                  </a:lnTo>
                  <a:lnTo>
                    <a:pt x="13" y="183"/>
                  </a:lnTo>
                  <a:lnTo>
                    <a:pt x="21" y="187"/>
                  </a:lnTo>
                  <a:lnTo>
                    <a:pt x="21" y="254"/>
                  </a:lnTo>
                  <a:lnTo>
                    <a:pt x="21" y="254"/>
                  </a:lnTo>
                  <a:lnTo>
                    <a:pt x="13" y="260"/>
                  </a:lnTo>
                  <a:lnTo>
                    <a:pt x="6" y="265"/>
                  </a:lnTo>
                  <a:lnTo>
                    <a:pt x="1" y="274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290"/>
                  </a:lnTo>
                  <a:lnTo>
                    <a:pt x="2" y="296"/>
                  </a:lnTo>
                  <a:lnTo>
                    <a:pt x="5" y="301"/>
                  </a:lnTo>
                  <a:lnTo>
                    <a:pt x="8" y="305"/>
                  </a:lnTo>
                  <a:lnTo>
                    <a:pt x="13" y="309"/>
                  </a:lnTo>
                  <a:lnTo>
                    <a:pt x="18" y="312"/>
                  </a:lnTo>
                  <a:lnTo>
                    <a:pt x="24" y="313"/>
                  </a:lnTo>
                  <a:lnTo>
                    <a:pt x="29" y="315"/>
                  </a:lnTo>
                  <a:lnTo>
                    <a:pt x="29" y="315"/>
                  </a:lnTo>
                  <a:lnTo>
                    <a:pt x="38" y="313"/>
                  </a:lnTo>
                  <a:lnTo>
                    <a:pt x="47" y="309"/>
                  </a:lnTo>
                  <a:lnTo>
                    <a:pt x="52" y="304"/>
                  </a:lnTo>
                  <a:lnTo>
                    <a:pt x="57" y="297"/>
                  </a:lnTo>
                  <a:lnTo>
                    <a:pt x="128" y="297"/>
                  </a:lnTo>
                  <a:lnTo>
                    <a:pt x="128" y="297"/>
                  </a:lnTo>
                  <a:lnTo>
                    <a:pt x="134" y="304"/>
                  </a:lnTo>
                  <a:lnTo>
                    <a:pt x="139" y="309"/>
                  </a:lnTo>
                  <a:lnTo>
                    <a:pt x="147" y="313"/>
                  </a:lnTo>
                  <a:lnTo>
                    <a:pt x="157" y="315"/>
                  </a:lnTo>
                  <a:lnTo>
                    <a:pt x="157" y="315"/>
                  </a:lnTo>
                  <a:lnTo>
                    <a:pt x="165" y="313"/>
                  </a:lnTo>
                  <a:lnTo>
                    <a:pt x="173" y="309"/>
                  </a:lnTo>
                  <a:lnTo>
                    <a:pt x="179" y="304"/>
                  </a:lnTo>
                  <a:lnTo>
                    <a:pt x="183" y="297"/>
                  </a:lnTo>
                  <a:lnTo>
                    <a:pt x="255" y="297"/>
                  </a:lnTo>
                  <a:lnTo>
                    <a:pt x="255" y="297"/>
                  </a:lnTo>
                  <a:lnTo>
                    <a:pt x="260" y="304"/>
                  </a:lnTo>
                  <a:lnTo>
                    <a:pt x="265" y="309"/>
                  </a:lnTo>
                  <a:lnTo>
                    <a:pt x="273" y="313"/>
                  </a:lnTo>
                  <a:lnTo>
                    <a:pt x="283" y="315"/>
                  </a:lnTo>
                  <a:lnTo>
                    <a:pt x="283" y="315"/>
                  </a:lnTo>
                  <a:lnTo>
                    <a:pt x="288" y="313"/>
                  </a:lnTo>
                  <a:lnTo>
                    <a:pt x="295" y="312"/>
                  </a:lnTo>
                  <a:lnTo>
                    <a:pt x="299" y="309"/>
                  </a:lnTo>
                  <a:lnTo>
                    <a:pt x="304" y="305"/>
                  </a:lnTo>
                  <a:lnTo>
                    <a:pt x="307" y="301"/>
                  </a:lnTo>
                  <a:lnTo>
                    <a:pt x="311" y="296"/>
                  </a:lnTo>
                  <a:lnTo>
                    <a:pt x="312" y="290"/>
                  </a:lnTo>
                  <a:lnTo>
                    <a:pt x="312" y="284"/>
                  </a:lnTo>
                  <a:lnTo>
                    <a:pt x="312" y="284"/>
                  </a:lnTo>
                  <a:lnTo>
                    <a:pt x="312" y="278"/>
                  </a:lnTo>
                  <a:lnTo>
                    <a:pt x="311" y="274"/>
                  </a:lnTo>
                  <a:lnTo>
                    <a:pt x="308" y="269"/>
                  </a:lnTo>
                  <a:lnTo>
                    <a:pt x="306" y="265"/>
                  </a:lnTo>
                  <a:lnTo>
                    <a:pt x="303" y="261"/>
                  </a:lnTo>
                  <a:lnTo>
                    <a:pt x="299" y="258"/>
                  </a:lnTo>
                  <a:lnTo>
                    <a:pt x="294" y="256"/>
                  </a:lnTo>
                  <a:lnTo>
                    <a:pt x="290" y="254"/>
                  </a:lnTo>
                  <a:lnTo>
                    <a:pt x="290" y="187"/>
                  </a:lnTo>
                  <a:lnTo>
                    <a:pt x="290" y="187"/>
                  </a:lnTo>
                  <a:lnTo>
                    <a:pt x="294" y="186"/>
                  </a:lnTo>
                  <a:lnTo>
                    <a:pt x="299" y="183"/>
                  </a:lnTo>
                  <a:lnTo>
                    <a:pt x="303" y="180"/>
                  </a:lnTo>
                  <a:lnTo>
                    <a:pt x="306" y="176"/>
                  </a:lnTo>
                  <a:lnTo>
                    <a:pt x="308" y="172"/>
                  </a:lnTo>
                  <a:lnTo>
                    <a:pt x="311" y="168"/>
                  </a:lnTo>
                  <a:lnTo>
                    <a:pt x="312" y="163"/>
                  </a:lnTo>
                  <a:lnTo>
                    <a:pt x="312" y="158"/>
                  </a:lnTo>
                  <a:lnTo>
                    <a:pt x="312" y="158"/>
                  </a:lnTo>
                  <a:close/>
                  <a:moveTo>
                    <a:pt x="273" y="186"/>
                  </a:moveTo>
                  <a:lnTo>
                    <a:pt x="273" y="256"/>
                  </a:lnTo>
                  <a:lnTo>
                    <a:pt x="273" y="256"/>
                  </a:lnTo>
                  <a:lnTo>
                    <a:pt x="265" y="258"/>
                  </a:lnTo>
                  <a:lnTo>
                    <a:pt x="260" y="264"/>
                  </a:lnTo>
                  <a:lnTo>
                    <a:pt x="255" y="270"/>
                  </a:lnTo>
                  <a:lnTo>
                    <a:pt x="252" y="278"/>
                  </a:lnTo>
                  <a:lnTo>
                    <a:pt x="186" y="278"/>
                  </a:lnTo>
                  <a:lnTo>
                    <a:pt x="186" y="278"/>
                  </a:lnTo>
                  <a:lnTo>
                    <a:pt x="185" y="274"/>
                  </a:lnTo>
                  <a:lnTo>
                    <a:pt x="182" y="269"/>
                  </a:lnTo>
                  <a:lnTo>
                    <a:pt x="179" y="265"/>
                  </a:lnTo>
                  <a:lnTo>
                    <a:pt x="175" y="261"/>
                  </a:lnTo>
                  <a:lnTo>
                    <a:pt x="171" y="258"/>
                  </a:lnTo>
                  <a:lnTo>
                    <a:pt x="167" y="256"/>
                  </a:lnTo>
                  <a:lnTo>
                    <a:pt x="162" y="254"/>
                  </a:lnTo>
                  <a:lnTo>
                    <a:pt x="157" y="254"/>
                  </a:lnTo>
                  <a:lnTo>
                    <a:pt x="157" y="254"/>
                  </a:lnTo>
                  <a:lnTo>
                    <a:pt x="150" y="254"/>
                  </a:lnTo>
                  <a:lnTo>
                    <a:pt x="146" y="256"/>
                  </a:lnTo>
                  <a:lnTo>
                    <a:pt x="141" y="258"/>
                  </a:lnTo>
                  <a:lnTo>
                    <a:pt x="136" y="261"/>
                  </a:lnTo>
                  <a:lnTo>
                    <a:pt x="132" y="265"/>
                  </a:lnTo>
                  <a:lnTo>
                    <a:pt x="130" y="269"/>
                  </a:lnTo>
                  <a:lnTo>
                    <a:pt x="127" y="274"/>
                  </a:lnTo>
                  <a:lnTo>
                    <a:pt x="126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57" y="270"/>
                  </a:lnTo>
                  <a:lnTo>
                    <a:pt x="52" y="264"/>
                  </a:lnTo>
                  <a:lnTo>
                    <a:pt x="45" y="258"/>
                  </a:lnTo>
                  <a:lnTo>
                    <a:pt x="37" y="254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47" y="183"/>
                  </a:lnTo>
                  <a:lnTo>
                    <a:pt x="53" y="176"/>
                  </a:lnTo>
                  <a:lnTo>
                    <a:pt x="59" y="167"/>
                  </a:lnTo>
                  <a:lnTo>
                    <a:pt x="60" y="163"/>
                  </a:lnTo>
                  <a:lnTo>
                    <a:pt x="60" y="158"/>
                  </a:lnTo>
                  <a:lnTo>
                    <a:pt x="60" y="158"/>
                  </a:lnTo>
                  <a:lnTo>
                    <a:pt x="60" y="152"/>
                  </a:lnTo>
                  <a:lnTo>
                    <a:pt x="59" y="148"/>
                  </a:lnTo>
                  <a:lnTo>
                    <a:pt x="53" y="139"/>
                  </a:lnTo>
                  <a:lnTo>
                    <a:pt x="47" y="132"/>
                  </a:lnTo>
                  <a:lnTo>
                    <a:pt x="37" y="128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2" y="51"/>
                  </a:lnTo>
                  <a:lnTo>
                    <a:pt x="57" y="45"/>
                  </a:lnTo>
                  <a:lnTo>
                    <a:pt x="60" y="37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7" y="41"/>
                  </a:lnTo>
                  <a:lnTo>
                    <a:pt x="130" y="46"/>
                  </a:lnTo>
                  <a:lnTo>
                    <a:pt x="132" y="50"/>
                  </a:lnTo>
                  <a:lnTo>
                    <a:pt x="136" y="54"/>
                  </a:lnTo>
                  <a:lnTo>
                    <a:pt x="141" y="57"/>
                  </a:lnTo>
                  <a:lnTo>
                    <a:pt x="146" y="59"/>
                  </a:lnTo>
                  <a:lnTo>
                    <a:pt x="150" y="61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62" y="61"/>
                  </a:lnTo>
                  <a:lnTo>
                    <a:pt x="167" y="59"/>
                  </a:lnTo>
                  <a:lnTo>
                    <a:pt x="171" y="57"/>
                  </a:lnTo>
                  <a:lnTo>
                    <a:pt x="175" y="54"/>
                  </a:lnTo>
                  <a:lnTo>
                    <a:pt x="179" y="50"/>
                  </a:lnTo>
                  <a:lnTo>
                    <a:pt x="182" y="46"/>
                  </a:lnTo>
                  <a:lnTo>
                    <a:pt x="185" y="41"/>
                  </a:lnTo>
                  <a:lnTo>
                    <a:pt x="186" y="37"/>
                  </a:lnTo>
                  <a:lnTo>
                    <a:pt x="252" y="37"/>
                  </a:lnTo>
                  <a:lnTo>
                    <a:pt x="252" y="37"/>
                  </a:lnTo>
                  <a:lnTo>
                    <a:pt x="255" y="45"/>
                  </a:lnTo>
                  <a:lnTo>
                    <a:pt x="260" y="51"/>
                  </a:lnTo>
                  <a:lnTo>
                    <a:pt x="265" y="57"/>
                  </a:lnTo>
                  <a:lnTo>
                    <a:pt x="273" y="59"/>
                  </a:lnTo>
                  <a:lnTo>
                    <a:pt x="273" y="129"/>
                  </a:lnTo>
                  <a:lnTo>
                    <a:pt x="273" y="129"/>
                  </a:lnTo>
                  <a:lnTo>
                    <a:pt x="265" y="133"/>
                  </a:lnTo>
                  <a:lnTo>
                    <a:pt x="259" y="140"/>
                  </a:lnTo>
                  <a:lnTo>
                    <a:pt x="253" y="148"/>
                  </a:lnTo>
                  <a:lnTo>
                    <a:pt x="252" y="152"/>
                  </a:lnTo>
                  <a:lnTo>
                    <a:pt x="252" y="158"/>
                  </a:lnTo>
                  <a:lnTo>
                    <a:pt x="252" y="158"/>
                  </a:lnTo>
                  <a:lnTo>
                    <a:pt x="252" y="163"/>
                  </a:lnTo>
                  <a:lnTo>
                    <a:pt x="253" y="167"/>
                  </a:lnTo>
                  <a:lnTo>
                    <a:pt x="259" y="175"/>
                  </a:lnTo>
                  <a:lnTo>
                    <a:pt x="265" y="182"/>
                  </a:lnTo>
                  <a:lnTo>
                    <a:pt x="273" y="186"/>
                  </a:lnTo>
                  <a:lnTo>
                    <a:pt x="273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3" name="Freeform 361"/>
          <p:cNvSpPr>
            <a:spLocks noEditPoints="1"/>
          </p:cNvSpPr>
          <p:nvPr/>
        </p:nvSpPr>
        <p:spPr bwMode="auto">
          <a:xfrm>
            <a:off x="4895094" y="4674142"/>
            <a:ext cx="279400" cy="284163"/>
          </a:xfrm>
          <a:custGeom>
            <a:avLst/>
            <a:gdLst>
              <a:gd name="T0" fmla="*/ 303 w 352"/>
              <a:gd name="T1" fmla="*/ 128 h 359"/>
              <a:gd name="T2" fmla="*/ 297 w 352"/>
              <a:gd name="T3" fmla="*/ 126 h 359"/>
              <a:gd name="T4" fmla="*/ 294 w 352"/>
              <a:gd name="T5" fmla="*/ 130 h 359"/>
              <a:gd name="T6" fmla="*/ 295 w 352"/>
              <a:gd name="T7" fmla="*/ 137 h 359"/>
              <a:gd name="T8" fmla="*/ 244 w 352"/>
              <a:gd name="T9" fmla="*/ 173 h 359"/>
              <a:gd name="T10" fmla="*/ 235 w 352"/>
              <a:gd name="T11" fmla="*/ 117 h 359"/>
              <a:gd name="T12" fmla="*/ 213 w 352"/>
              <a:gd name="T13" fmla="*/ 65 h 359"/>
              <a:gd name="T14" fmla="*/ 192 w 352"/>
              <a:gd name="T15" fmla="*/ 32 h 359"/>
              <a:gd name="T16" fmla="*/ 177 w 352"/>
              <a:gd name="T17" fmla="*/ 16 h 359"/>
              <a:gd name="T18" fmla="*/ 158 w 352"/>
              <a:gd name="T19" fmla="*/ 0 h 359"/>
              <a:gd name="T20" fmla="*/ 153 w 352"/>
              <a:gd name="T21" fmla="*/ 1 h 359"/>
              <a:gd name="T22" fmla="*/ 151 w 352"/>
              <a:gd name="T23" fmla="*/ 7 h 359"/>
              <a:gd name="T24" fmla="*/ 153 w 352"/>
              <a:gd name="T25" fmla="*/ 10 h 359"/>
              <a:gd name="T26" fmla="*/ 99 w 352"/>
              <a:gd name="T27" fmla="*/ 167 h 359"/>
              <a:gd name="T28" fmla="*/ 79 w 352"/>
              <a:gd name="T29" fmla="*/ 128 h 359"/>
              <a:gd name="T30" fmla="*/ 17 w 352"/>
              <a:gd name="T31" fmla="*/ 126 h 359"/>
              <a:gd name="T32" fmla="*/ 12 w 352"/>
              <a:gd name="T33" fmla="*/ 129 h 359"/>
              <a:gd name="T34" fmla="*/ 31 w 352"/>
              <a:gd name="T35" fmla="*/ 173 h 359"/>
              <a:gd name="T36" fmla="*/ 4 w 352"/>
              <a:gd name="T37" fmla="*/ 173 h 359"/>
              <a:gd name="T38" fmla="*/ 0 w 352"/>
              <a:gd name="T39" fmla="*/ 179 h 359"/>
              <a:gd name="T40" fmla="*/ 1 w 352"/>
              <a:gd name="T41" fmla="*/ 184 h 359"/>
              <a:gd name="T42" fmla="*/ 31 w 352"/>
              <a:gd name="T43" fmla="*/ 186 h 359"/>
              <a:gd name="T44" fmla="*/ 12 w 352"/>
              <a:gd name="T45" fmla="*/ 227 h 359"/>
              <a:gd name="T46" fmla="*/ 14 w 352"/>
              <a:gd name="T47" fmla="*/ 231 h 359"/>
              <a:gd name="T48" fmla="*/ 76 w 352"/>
              <a:gd name="T49" fmla="*/ 233 h 359"/>
              <a:gd name="T50" fmla="*/ 99 w 352"/>
              <a:gd name="T51" fmla="*/ 191 h 359"/>
              <a:gd name="T52" fmla="*/ 168 w 352"/>
              <a:gd name="T53" fmla="*/ 336 h 359"/>
              <a:gd name="T54" fmla="*/ 151 w 352"/>
              <a:gd name="T55" fmla="*/ 351 h 359"/>
              <a:gd name="T56" fmla="*/ 153 w 352"/>
              <a:gd name="T57" fmla="*/ 358 h 359"/>
              <a:gd name="T58" fmla="*/ 157 w 352"/>
              <a:gd name="T59" fmla="*/ 359 h 359"/>
              <a:gd name="T60" fmla="*/ 161 w 352"/>
              <a:gd name="T61" fmla="*/ 358 h 359"/>
              <a:gd name="T62" fmla="*/ 192 w 352"/>
              <a:gd name="T63" fmla="*/ 327 h 359"/>
              <a:gd name="T64" fmla="*/ 204 w 352"/>
              <a:gd name="T65" fmla="*/ 311 h 359"/>
              <a:gd name="T66" fmla="*/ 229 w 352"/>
              <a:gd name="T67" fmla="*/ 259 h 359"/>
              <a:gd name="T68" fmla="*/ 243 w 352"/>
              <a:gd name="T69" fmla="*/ 204 h 359"/>
              <a:gd name="T70" fmla="*/ 295 w 352"/>
              <a:gd name="T71" fmla="*/ 222 h 359"/>
              <a:gd name="T72" fmla="*/ 293 w 352"/>
              <a:gd name="T73" fmla="*/ 226 h 359"/>
              <a:gd name="T74" fmla="*/ 295 w 352"/>
              <a:gd name="T75" fmla="*/ 230 h 359"/>
              <a:gd name="T76" fmla="*/ 299 w 352"/>
              <a:gd name="T77" fmla="*/ 233 h 359"/>
              <a:gd name="T78" fmla="*/ 350 w 352"/>
              <a:gd name="T79" fmla="*/ 184 h 359"/>
              <a:gd name="T80" fmla="*/ 352 w 352"/>
              <a:gd name="T81" fmla="*/ 182 h 359"/>
              <a:gd name="T82" fmla="*/ 352 w 352"/>
              <a:gd name="T83" fmla="*/ 177 h 359"/>
              <a:gd name="T84" fmla="*/ 188 w 352"/>
              <a:gd name="T85" fmla="*/ 312 h 359"/>
              <a:gd name="T86" fmla="*/ 232 w 352"/>
              <a:gd name="T87" fmla="*/ 186 h 359"/>
              <a:gd name="T88" fmla="*/ 225 w 352"/>
              <a:gd name="T89" fmla="*/ 237 h 359"/>
              <a:gd name="T90" fmla="*/ 207 w 352"/>
              <a:gd name="T91" fmla="*/ 284 h 359"/>
              <a:gd name="T92" fmla="*/ 188 w 352"/>
              <a:gd name="T93" fmla="*/ 312 h 359"/>
              <a:gd name="T94" fmla="*/ 188 w 352"/>
              <a:gd name="T95" fmla="*/ 46 h 359"/>
              <a:gd name="T96" fmla="*/ 213 w 352"/>
              <a:gd name="T97" fmla="*/ 90 h 359"/>
              <a:gd name="T98" fmla="*/ 228 w 352"/>
              <a:gd name="T99" fmla="*/ 140 h 359"/>
              <a:gd name="T100" fmla="*/ 110 w 352"/>
              <a:gd name="T101" fmla="*/ 173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52" h="359">
                <a:moveTo>
                  <a:pt x="350" y="175"/>
                </a:moveTo>
                <a:lnTo>
                  <a:pt x="303" y="128"/>
                </a:lnTo>
                <a:lnTo>
                  <a:pt x="303" y="128"/>
                </a:lnTo>
                <a:lnTo>
                  <a:pt x="301" y="126"/>
                </a:lnTo>
                <a:lnTo>
                  <a:pt x="299" y="126"/>
                </a:lnTo>
                <a:lnTo>
                  <a:pt x="297" y="126"/>
                </a:lnTo>
                <a:lnTo>
                  <a:pt x="295" y="128"/>
                </a:lnTo>
                <a:lnTo>
                  <a:pt x="295" y="128"/>
                </a:lnTo>
                <a:lnTo>
                  <a:pt x="294" y="130"/>
                </a:lnTo>
                <a:lnTo>
                  <a:pt x="293" y="132"/>
                </a:lnTo>
                <a:lnTo>
                  <a:pt x="294" y="134"/>
                </a:lnTo>
                <a:lnTo>
                  <a:pt x="295" y="137"/>
                </a:lnTo>
                <a:lnTo>
                  <a:pt x="331" y="173"/>
                </a:lnTo>
                <a:lnTo>
                  <a:pt x="244" y="173"/>
                </a:lnTo>
                <a:lnTo>
                  <a:pt x="244" y="173"/>
                </a:lnTo>
                <a:lnTo>
                  <a:pt x="243" y="155"/>
                </a:lnTo>
                <a:lnTo>
                  <a:pt x="240" y="136"/>
                </a:lnTo>
                <a:lnTo>
                  <a:pt x="235" y="117"/>
                </a:lnTo>
                <a:lnTo>
                  <a:pt x="229" y="98"/>
                </a:lnTo>
                <a:lnTo>
                  <a:pt x="223" y="81"/>
                </a:lnTo>
                <a:lnTo>
                  <a:pt x="213" y="65"/>
                </a:lnTo>
                <a:lnTo>
                  <a:pt x="204" y="49"/>
                </a:lnTo>
                <a:lnTo>
                  <a:pt x="192" y="32"/>
                </a:lnTo>
                <a:lnTo>
                  <a:pt x="192" y="32"/>
                </a:lnTo>
                <a:lnTo>
                  <a:pt x="192" y="32"/>
                </a:lnTo>
                <a:lnTo>
                  <a:pt x="192" y="32"/>
                </a:lnTo>
                <a:lnTo>
                  <a:pt x="177" y="16"/>
                </a:lnTo>
                <a:lnTo>
                  <a:pt x="161" y="1"/>
                </a:lnTo>
                <a:lnTo>
                  <a:pt x="161" y="1"/>
                </a:lnTo>
                <a:lnTo>
                  <a:pt x="158" y="0"/>
                </a:lnTo>
                <a:lnTo>
                  <a:pt x="157" y="0"/>
                </a:lnTo>
                <a:lnTo>
                  <a:pt x="154" y="0"/>
                </a:lnTo>
                <a:lnTo>
                  <a:pt x="153" y="1"/>
                </a:lnTo>
                <a:lnTo>
                  <a:pt x="153" y="1"/>
                </a:lnTo>
                <a:lnTo>
                  <a:pt x="151" y="4"/>
                </a:lnTo>
                <a:lnTo>
                  <a:pt x="151" y="7"/>
                </a:lnTo>
                <a:lnTo>
                  <a:pt x="151" y="8"/>
                </a:lnTo>
                <a:lnTo>
                  <a:pt x="153" y="10"/>
                </a:lnTo>
                <a:lnTo>
                  <a:pt x="153" y="10"/>
                </a:lnTo>
                <a:lnTo>
                  <a:pt x="168" y="23"/>
                </a:lnTo>
                <a:lnTo>
                  <a:pt x="180" y="36"/>
                </a:lnTo>
                <a:lnTo>
                  <a:pt x="99" y="167"/>
                </a:lnTo>
                <a:lnTo>
                  <a:pt x="82" y="130"/>
                </a:lnTo>
                <a:lnTo>
                  <a:pt x="82" y="130"/>
                </a:lnTo>
                <a:lnTo>
                  <a:pt x="79" y="128"/>
                </a:lnTo>
                <a:lnTo>
                  <a:pt x="76" y="126"/>
                </a:lnTo>
                <a:lnTo>
                  <a:pt x="17" y="126"/>
                </a:lnTo>
                <a:lnTo>
                  <a:pt x="17" y="126"/>
                </a:lnTo>
                <a:lnTo>
                  <a:pt x="14" y="128"/>
                </a:lnTo>
                <a:lnTo>
                  <a:pt x="12" y="129"/>
                </a:lnTo>
                <a:lnTo>
                  <a:pt x="12" y="129"/>
                </a:lnTo>
                <a:lnTo>
                  <a:pt x="12" y="132"/>
                </a:lnTo>
                <a:lnTo>
                  <a:pt x="12" y="134"/>
                </a:lnTo>
                <a:lnTo>
                  <a:pt x="31" y="173"/>
                </a:lnTo>
                <a:lnTo>
                  <a:pt x="5" y="173"/>
                </a:lnTo>
                <a:lnTo>
                  <a:pt x="5" y="173"/>
                </a:lnTo>
                <a:lnTo>
                  <a:pt x="4" y="173"/>
                </a:lnTo>
                <a:lnTo>
                  <a:pt x="1" y="175"/>
                </a:lnTo>
                <a:lnTo>
                  <a:pt x="0" y="177"/>
                </a:lnTo>
                <a:lnTo>
                  <a:pt x="0" y="179"/>
                </a:lnTo>
                <a:lnTo>
                  <a:pt x="0" y="179"/>
                </a:lnTo>
                <a:lnTo>
                  <a:pt x="0" y="182"/>
                </a:lnTo>
                <a:lnTo>
                  <a:pt x="1" y="184"/>
                </a:lnTo>
                <a:lnTo>
                  <a:pt x="4" y="184"/>
                </a:lnTo>
                <a:lnTo>
                  <a:pt x="5" y="186"/>
                </a:lnTo>
                <a:lnTo>
                  <a:pt x="31" y="186"/>
                </a:lnTo>
                <a:lnTo>
                  <a:pt x="12" y="223"/>
                </a:lnTo>
                <a:lnTo>
                  <a:pt x="12" y="223"/>
                </a:lnTo>
                <a:lnTo>
                  <a:pt x="12" y="227"/>
                </a:lnTo>
                <a:lnTo>
                  <a:pt x="12" y="230"/>
                </a:lnTo>
                <a:lnTo>
                  <a:pt x="12" y="230"/>
                </a:lnTo>
                <a:lnTo>
                  <a:pt x="14" y="231"/>
                </a:lnTo>
                <a:lnTo>
                  <a:pt x="17" y="233"/>
                </a:lnTo>
                <a:lnTo>
                  <a:pt x="76" y="233"/>
                </a:lnTo>
                <a:lnTo>
                  <a:pt x="76" y="233"/>
                </a:lnTo>
                <a:lnTo>
                  <a:pt x="79" y="231"/>
                </a:lnTo>
                <a:lnTo>
                  <a:pt x="82" y="229"/>
                </a:lnTo>
                <a:lnTo>
                  <a:pt x="99" y="191"/>
                </a:lnTo>
                <a:lnTo>
                  <a:pt x="180" y="323"/>
                </a:lnTo>
                <a:lnTo>
                  <a:pt x="180" y="323"/>
                </a:lnTo>
                <a:lnTo>
                  <a:pt x="168" y="336"/>
                </a:lnTo>
                <a:lnTo>
                  <a:pt x="153" y="348"/>
                </a:lnTo>
                <a:lnTo>
                  <a:pt x="153" y="348"/>
                </a:lnTo>
                <a:lnTo>
                  <a:pt x="151" y="351"/>
                </a:lnTo>
                <a:lnTo>
                  <a:pt x="151" y="352"/>
                </a:lnTo>
                <a:lnTo>
                  <a:pt x="151" y="355"/>
                </a:lnTo>
                <a:lnTo>
                  <a:pt x="153" y="358"/>
                </a:lnTo>
                <a:lnTo>
                  <a:pt x="153" y="358"/>
                </a:lnTo>
                <a:lnTo>
                  <a:pt x="154" y="359"/>
                </a:lnTo>
                <a:lnTo>
                  <a:pt x="157" y="359"/>
                </a:lnTo>
                <a:lnTo>
                  <a:pt x="157" y="359"/>
                </a:lnTo>
                <a:lnTo>
                  <a:pt x="161" y="358"/>
                </a:lnTo>
                <a:lnTo>
                  <a:pt x="161" y="358"/>
                </a:lnTo>
                <a:lnTo>
                  <a:pt x="177" y="343"/>
                </a:lnTo>
                <a:lnTo>
                  <a:pt x="192" y="327"/>
                </a:lnTo>
                <a:lnTo>
                  <a:pt x="192" y="327"/>
                </a:lnTo>
                <a:lnTo>
                  <a:pt x="192" y="325"/>
                </a:lnTo>
                <a:lnTo>
                  <a:pt x="192" y="325"/>
                </a:lnTo>
                <a:lnTo>
                  <a:pt x="204" y="311"/>
                </a:lnTo>
                <a:lnTo>
                  <a:pt x="213" y="294"/>
                </a:lnTo>
                <a:lnTo>
                  <a:pt x="223" y="277"/>
                </a:lnTo>
                <a:lnTo>
                  <a:pt x="229" y="259"/>
                </a:lnTo>
                <a:lnTo>
                  <a:pt x="235" y="242"/>
                </a:lnTo>
                <a:lnTo>
                  <a:pt x="240" y="223"/>
                </a:lnTo>
                <a:lnTo>
                  <a:pt x="243" y="204"/>
                </a:lnTo>
                <a:lnTo>
                  <a:pt x="244" y="186"/>
                </a:lnTo>
                <a:lnTo>
                  <a:pt x="331" y="186"/>
                </a:lnTo>
                <a:lnTo>
                  <a:pt x="295" y="222"/>
                </a:lnTo>
                <a:lnTo>
                  <a:pt x="295" y="222"/>
                </a:lnTo>
                <a:lnTo>
                  <a:pt x="294" y="225"/>
                </a:lnTo>
                <a:lnTo>
                  <a:pt x="293" y="226"/>
                </a:lnTo>
                <a:lnTo>
                  <a:pt x="294" y="229"/>
                </a:lnTo>
                <a:lnTo>
                  <a:pt x="295" y="230"/>
                </a:lnTo>
                <a:lnTo>
                  <a:pt x="295" y="230"/>
                </a:lnTo>
                <a:lnTo>
                  <a:pt x="297" y="231"/>
                </a:lnTo>
                <a:lnTo>
                  <a:pt x="299" y="233"/>
                </a:lnTo>
                <a:lnTo>
                  <a:pt x="299" y="233"/>
                </a:lnTo>
                <a:lnTo>
                  <a:pt x="301" y="231"/>
                </a:lnTo>
                <a:lnTo>
                  <a:pt x="303" y="230"/>
                </a:lnTo>
                <a:lnTo>
                  <a:pt x="350" y="184"/>
                </a:lnTo>
                <a:lnTo>
                  <a:pt x="350" y="184"/>
                </a:lnTo>
                <a:lnTo>
                  <a:pt x="352" y="182"/>
                </a:lnTo>
                <a:lnTo>
                  <a:pt x="352" y="182"/>
                </a:lnTo>
                <a:lnTo>
                  <a:pt x="352" y="179"/>
                </a:lnTo>
                <a:lnTo>
                  <a:pt x="352" y="177"/>
                </a:lnTo>
                <a:lnTo>
                  <a:pt x="352" y="177"/>
                </a:lnTo>
                <a:lnTo>
                  <a:pt x="350" y="175"/>
                </a:lnTo>
                <a:lnTo>
                  <a:pt x="350" y="175"/>
                </a:lnTo>
                <a:close/>
                <a:moveTo>
                  <a:pt x="188" y="312"/>
                </a:moveTo>
                <a:lnTo>
                  <a:pt x="110" y="186"/>
                </a:lnTo>
                <a:lnTo>
                  <a:pt x="232" y="186"/>
                </a:lnTo>
                <a:lnTo>
                  <a:pt x="232" y="186"/>
                </a:lnTo>
                <a:lnTo>
                  <a:pt x="231" y="203"/>
                </a:lnTo>
                <a:lnTo>
                  <a:pt x="228" y="219"/>
                </a:lnTo>
                <a:lnTo>
                  <a:pt x="225" y="237"/>
                </a:lnTo>
                <a:lnTo>
                  <a:pt x="220" y="253"/>
                </a:lnTo>
                <a:lnTo>
                  <a:pt x="213" y="269"/>
                </a:lnTo>
                <a:lnTo>
                  <a:pt x="207" y="284"/>
                </a:lnTo>
                <a:lnTo>
                  <a:pt x="197" y="298"/>
                </a:lnTo>
                <a:lnTo>
                  <a:pt x="188" y="312"/>
                </a:lnTo>
                <a:lnTo>
                  <a:pt x="188" y="312"/>
                </a:lnTo>
                <a:close/>
                <a:moveTo>
                  <a:pt x="110" y="173"/>
                </a:moveTo>
                <a:lnTo>
                  <a:pt x="188" y="46"/>
                </a:lnTo>
                <a:lnTo>
                  <a:pt x="188" y="46"/>
                </a:lnTo>
                <a:lnTo>
                  <a:pt x="197" y="61"/>
                </a:lnTo>
                <a:lnTo>
                  <a:pt x="207" y="75"/>
                </a:lnTo>
                <a:lnTo>
                  <a:pt x="213" y="90"/>
                </a:lnTo>
                <a:lnTo>
                  <a:pt x="220" y="106"/>
                </a:lnTo>
                <a:lnTo>
                  <a:pt x="225" y="122"/>
                </a:lnTo>
                <a:lnTo>
                  <a:pt x="228" y="140"/>
                </a:lnTo>
                <a:lnTo>
                  <a:pt x="231" y="156"/>
                </a:lnTo>
                <a:lnTo>
                  <a:pt x="232" y="173"/>
                </a:lnTo>
                <a:lnTo>
                  <a:pt x="110" y="1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630"/>
          <p:cNvGrpSpPr>
            <a:grpSpLocks noChangeAspect="1"/>
          </p:cNvGrpSpPr>
          <p:nvPr/>
        </p:nvGrpSpPr>
        <p:grpSpPr>
          <a:xfrm>
            <a:off x="6988432" y="4917552"/>
            <a:ext cx="261938" cy="254000"/>
            <a:chOff x="1563688" y="5153660"/>
            <a:chExt cx="261938" cy="254000"/>
          </a:xfrm>
          <a:solidFill>
            <a:schemeClr val="tx1"/>
          </a:solidFill>
        </p:grpSpPr>
        <p:sp>
          <p:nvSpPr>
            <p:cNvPr id="56" name="Freeform 206"/>
            <p:cNvSpPr>
              <a:spLocks/>
            </p:cNvSpPr>
            <p:nvPr/>
          </p:nvSpPr>
          <p:spPr bwMode="auto">
            <a:xfrm>
              <a:off x="1687513" y="5183823"/>
              <a:ext cx="138113" cy="14288"/>
            </a:xfrm>
            <a:custGeom>
              <a:avLst/>
              <a:gdLst>
                <a:gd name="T0" fmla="*/ 164 w 173"/>
                <a:gd name="T1" fmla="*/ 19 h 19"/>
                <a:gd name="T2" fmla="*/ 164 w 173"/>
                <a:gd name="T3" fmla="*/ 19 h 19"/>
                <a:gd name="T4" fmla="*/ 168 w 173"/>
                <a:gd name="T5" fmla="*/ 18 h 19"/>
                <a:gd name="T6" fmla="*/ 170 w 173"/>
                <a:gd name="T7" fmla="*/ 16 h 19"/>
                <a:gd name="T8" fmla="*/ 172 w 173"/>
                <a:gd name="T9" fmla="*/ 12 h 19"/>
                <a:gd name="T10" fmla="*/ 173 w 173"/>
                <a:gd name="T11" fmla="*/ 10 h 19"/>
                <a:gd name="T12" fmla="*/ 173 w 173"/>
                <a:gd name="T13" fmla="*/ 10 h 19"/>
                <a:gd name="T14" fmla="*/ 172 w 173"/>
                <a:gd name="T15" fmla="*/ 6 h 19"/>
                <a:gd name="T16" fmla="*/ 170 w 173"/>
                <a:gd name="T17" fmla="*/ 3 h 19"/>
                <a:gd name="T18" fmla="*/ 168 w 173"/>
                <a:gd name="T19" fmla="*/ 0 h 19"/>
                <a:gd name="T20" fmla="*/ 164 w 173"/>
                <a:gd name="T21" fmla="*/ 0 h 19"/>
                <a:gd name="T22" fmla="*/ 0 w 173"/>
                <a:gd name="T23" fmla="*/ 0 h 19"/>
                <a:gd name="T24" fmla="*/ 0 w 173"/>
                <a:gd name="T25" fmla="*/ 19 h 19"/>
                <a:gd name="T26" fmla="*/ 164 w 173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19">
                  <a:moveTo>
                    <a:pt x="164" y="19"/>
                  </a:moveTo>
                  <a:lnTo>
                    <a:pt x="164" y="19"/>
                  </a:lnTo>
                  <a:lnTo>
                    <a:pt x="168" y="18"/>
                  </a:lnTo>
                  <a:lnTo>
                    <a:pt x="170" y="16"/>
                  </a:lnTo>
                  <a:lnTo>
                    <a:pt x="172" y="12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2" y="6"/>
                  </a:lnTo>
                  <a:lnTo>
                    <a:pt x="170" y="3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6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207"/>
            <p:cNvSpPr>
              <a:spLocks/>
            </p:cNvSpPr>
            <p:nvPr/>
          </p:nvSpPr>
          <p:spPr bwMode="auto">
            <a:xfrm>
              <a:off x="1563688" y="5153660"/>
              <a:ext cx="111125" cy="73025"/>
            </a:xfrm>
            <a:custGeom>
              <a:avLst/>
              <a:gdLst>
                <a:gd name="T0" fmla="*/ 138 w 138"/>
                <a:gd name="T1" fmla="*/ 88 h 92"/>
                <a:gd name="T2" fmla="*/ 138 w 138"/>
                <a:gd name="T3" fmla="*/ 5 h 92"/>
                <a:gd name="T4" fmla="*/ 138 w 138"/>
                <a:gd name="T5" fmla="*/ 5 h 92"/>
                <a:gd name="T6" fmla="*/ 138 w 138"/>
                <a:gd name="T7" fmla="*/ 2 h 92"/>
                <a:gd name="T8" fmla="*/ 137 w 138"/>
                <a:gd name="T9" fmla="*/ 1 h 92"/>
                <a:gd name="T10" fmla="*/ 135 w 138"/>
                <a:gd name="T11" fmla="*/ 0 h 92"/>
                <a:gd name="T12" fmla="*/ 133 w 138"/>
                <a:gd name="T13" fmla="*/ 0 h 92"/>
                <a:gd name="T14" fmla="*/ 82 w 138"/>
                <a:gd name="T15" fmla="*/ 0 h 92"/>
                <a:gd name="T16" fmla="*/ 82 w 138"/>
                <a:gd name="T17" fmla="*/ 0 h 92"/>
                <a:gd name="T18" fmla="*/ 79 w 138"/>
                <a:gd name="T19" fmla="*/ 0 h 92"/>
                <a:gd name="T20" fmla="*/ 78 w 138"/>
                <a:gd name="T21" fmla="*/ 1 h 92"/>
                <a:gd name="T22" fmla="*/ 76 w 138"/>
                <a:gd name="T23" fmla="*/ 2 h 92"/>
                <a:gd name="T24" fmla="*/ 76 w 138"/>
                <a:gd name="T25" fmla="*/ 5 h 92"/>
                <a:gd name="T26" fmla="*/ 76 w 138"/>
                <a:gd name="T27" fmla="*/ 37 h 92"/>
                <a:gd name="T28" fmla="*/ 9 w 138"/>
                <a:gd name="T29" fmla="*/ 37 h 92"/>
                <a:gd name="T30" fmla="*/ 9 w 138"/>
                <a:gd name="T31" fmla="*/ 37 h 92"/>
                <a:gd name="T32" fmla="*/ 5 w 138"/>
                <a:gd name="T33" fmla="*/ 37 h 92"/>
                <a:gd name="T34" fmla="*/ 2 w 138"/>
                <a:gd name="T35" fmla="*/ 40 h 92"/>
                <a:gd name="T36" fmla="*/ 1 w 138"/>
                <a:gd name="T37" fmla="*/ 43 h 92"/>
                <a:gd name="T38" fmla="*/ 0 w 138"/>
                <a:gd name="T39" fmla="*/ 47 h 92"/>
                <a:gd name="T40" fmla="*/ 0 w 138"/>
                <a:gd name="T41" fmla="*/ 47 h 92"/>
                <a:gd name="T42" fmla="*/ 1 w 138"/>
                <a:gd name="T43" fmla="*/ 49 h 92"/>
                <a:gd name="T44" fmla="*/ 2 w 138"/>
                <a:gd name="T45" fmla="*/ 53 h 92"/>
                <a:gd name="T46" fmla="*/ 5 w 138"/>
                <a:gd name="T47" fmla="*/ 55 h 92"/>
                <a:gd name="T48" fmla="*/ 9 w 138"/>
                <a:gd name="T49" fmla="*/ 56 h 92"/>
                <a:gd name="T50" fmla="*/ 76 w 138"/>
                <a:gd name="T51" fmla="*/ 56 h 92"/>
                <a:gd name="T52" fmla="*/ 76 w 138"/>
                <a:gd name="T53" fmla="*/ 88 h 92"/>
                <a:gd name="T54" fmla="*/ 76 w 138"/>
                <a:gd name="T55" fmla="*/ 88 h 92"/>
                <a:gd name="T56" fmla="*/ 76 w 138"/>
                <a:gd name="T57" fmla="*/ 90 h 92"/>
                <a:gd name="T58" fmla="*/ 78 w 138"/>
                <a:gd name="T59" fmla="*/ 91 h 92"/>
                <a:gd name="T60" fmla="*/ 79 w 138"/>
                <a:gd name="T61" fmla="*/ 92 h 92"/>
                <a:gd name="T62" fmla="*/ 82 w 138"/>
                <a:gd name="T63" fmla="*/ 92 h 92"/>
                <a:gd name="T64" fmla="*/ 133 w 138"/>
                <a:gd name="T65" fmla="*/ 92 h 92"/>
                <a:gd name="T66" fmla="*/ 133 w 138"/>
                <a:gd name="T67" fmla="*/ 92 h 92"/>
                <a:gd name="T68" fmla="*/ 135 w 138"/>
                <a:gd name="T69" fmla="*/ 92 h 92"/>
                <a:gd name="T70" fmla="*/ 137 w 138"/>
                <a:gd name="T71" fmla="*/ 91 h 92"/>
                <a:gd name="T72" fmla="*/ 138 w 138"/>
                <a:gd name="T73" fmla="*/ 90 h 92"/>
                <a:gd name="T74" fmla="*/ 138 w 138"/>
                <a:gd name="T75" fmla="*/ 88 h 92"/>
                <a:gd name="T76" fmla="*/ 138 w 138"/>
                <a:gd name="T77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" h="92">
                  <a:moveTo>
                    <a:pt x="138" y="88"/>
                  </a:moveTo>
                  <a:lnTo>
                    <a:pt x="138" y="5"/>
                  </a:lnTo>
                  <a:lnTo>
                    <a:pt x="138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8" y="1"/>
                  </a:lnTo>
                  <a:lnTo>
                    <a:pt x="76" y="2"/>
                  </a:lnTo>
                  <a:lnTo>
                    <a:pt x="76" y="5"/>
                  </a:lnTo>
                  <a:lnTo>
                    <a:pt x="76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5" y="37"/>
                  </a:lnTo>
                  <a:lnTo>
                    <a:pt x="2" y="40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76" y="56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6" y="90"/>
                  </a:lnTo>
                  <a:lnTo>
                    <a:pt x="78" y="91"/>
                  </a:lnTo>
                  <a:lnTo>
                    <a:pt x="79" y="92"/>
                  </a:lnTo>
                  <a:lnTo>
                    <a:pt x="82" y="92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5" y="92"/>
                  </a:lnTo>
                  <a:lnTo>
                    <a:pt x="137" y="91"/>
                  </a:lnTo>
                  <a:lnTo>
                    <a:pt x="138" y="90"/>
                  </a:lnTo>
                  <a:lnTo>
                    <a:pt x="138" y="88"/>
                  </a:lnTo>
                  <a:lnTo>
                    <a:pt x="138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208"/>
            <p:cNvSpPr>
              <a:spLocks/>
            </p:cNvSpPr>
            <p:nvPr/>
          </p:nvSpPr>
          <p:spPr bwMode="auto">
            <a:xfrm>
              <a:off x="1687513" y="5363210"/>
              <a:ext cx="138113" cy="15875"/>
            </a:xfrm>
            <a:custGeom>
              <a:avLst/>
              <a:gdLst>
                <a:gd name="T0" fmla="*/ 164 w 173"/>
                <a:gd name="T1" fmla="*/ 19 h 19"/>
                <a:gd name="T2" fmla="*/ 164 w 173"/>
                <a:gd name="T3" fmla="*/ 19 h 19"/>
                <a:gd name="T4" fmla="*/ 168 w 173"/>
                <a:gd name="T5" fmla="*/ 19 h 19"/>
                <a:gd name="T6" fmla="*/ 170 w 173"/>
                <a:gd name="T7" fmla="*/ 17 h 19"/>
                <a:gd name="T8" fmla="*/ 172 w 173"/>
                <a:gd name="T9" fmla="*/ 14 h 19"/>
                <a:gd name="T10" fmla="*/ 173 w 173"/>
                <a:gd name="T11" fmla="*/ 10 h 19"/>
                <a:gd name="T12" fmla="*/ 173 w 173"/>
                <a:gd name="T13" fmla="*/ 10 h 19"/>
                <a:gd name="T14" fmla="*/ 172 w 173"/>
                <a:gd name="T15" fmla="*/ 7 h 19"/>
                <a:gd name="T16" fmla="*/ 170 w 173"/>
                <a:gd name="T17" fmla="*/ 3 h 19"/>
                <a:gd name="T18" fmla="*/ 168 w 173"/>
                <a:gd name="T19" fmla="*/ 2 h 19"/>
                <a:gd name="T20" fmla="*/ 164 w 173"/>
                <a:gd name="T21" fmla="*/ 0 h 19"/>
                <a:gd name="T22" fmla="*/ 0 w 173"/>
                <a:gd name="T23" fmla="*/ 0 h 19"/>
                <a:gd name="T24" fmla="*/ 0 w 173"/>
                <a:gd name="T25" fmla="*/ 19 h 19"/>
                <a:gd name="T26" fmla="*/ 164 w 173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19">
                  <a:moveTo>
                    <a:pt x="164" y="19"/>
                  </a:moveTo>
                  <a:lnTo>
                    <a:pt x="164" y="19"/>
                  </a:lnTo>
                  <a:lnTo>
                    <a:pt x="168" y="19"/>
                  </a:lnTo>
                  <a:lnTo>
                    <a:pt x="170" y="17"/>
                  </a:lnTo>
                  <a:lnTo>
                    <a:pt x="172" y="14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2" y="7"/>
                  </a:lnTo>
                  <a:lnTo>
                    <a:pt x="170" y="3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6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09"/>
            <p:cNvSpPr>
              <a:spLocks/>
            </p:cNvSpPr>
            <p:nvPr/>
          </p:nvSpPr>
          <p:spPr bwMode="auto">
            <a:xfrm>
              <a:off x="1563688" y="5334635"/>
              <a:ext cx="111125" cy="73025"/>
            </a:xfrm>
            <a:custGeom>
              <a:avLst/>
              <a:gdLst>
                <a:gd name="T0" fmla="*/ 138 w 138"/>
                <a:gd name="T1" fmla="*/ 87 h 93"/>
                <a:gd name="T2" fmla="*/ 138 w 138"/>
                <a:gd name="T3" fmla="*/ 4 h 93"/>
                <a:gd name="T4" fmla="*/ 138 w 138"/>
                <a:gd name="T5" fmla="*/ 4 h 93"/>
                <a:gd name="T6" fmla="*/ 138 w 138"/>
                <a:gd name="T7" fmla="*/ 3 h 93"/>
                <a:gd name="T8" fmla="*/ 137 w 138"/>
                <a:gd name="T9" fmla="*/ 1 h 93"/>
                <a:gd name="T10" fmla="*/ 135 w 138"/>
                <a:gd name="T11" fmla="*/ 0 h 93"/>
                <a:gd name="T12" fmla="*/ 133 w 138"/>
                <a:gd name="T13" fmla="*/ 0 h 93"/>
                <a:gd name="T14" fmla="*/ 82 w 138"/>
                <a:gd name="T15" fmla="*/ 0 h 93"/>
                <a:gd name="T16" fmla="*/ 82 w 138"/>
                <a:gd name="T17" fmla="*/ 0 h 93"/>
                <a:gd name="T18" fmla="*/ 79 w 138"/>
                <a:gd name="T19" fmla="*/ 0 h 93"/>
                <a:gd name="T20" fmla="*/ 78 w 138"/>
                <a:gd name="T21" fmla="*/ 1 h 93"/>
                <a:gd name="T22" fmla="*/ 76 w 138"/>
                <a:gd name="T23" fmla="*/ 3 h 93"/>
                <a:gd name="T24" fmla="*/ 76 w 138"/>
                <a:gd name="T25" fmla="*/ 4 h 93"/>
                <a:gd name="T26" fmla="*/ 76 w 138"/>
                <a:gd name="T27" fmla="*/ 36 h 93"/>
                <a:gd name="T28" fmla="*/ 9 w 138"/>
                <a:gd name="T29" fmla="*/ 36 h 93"/>
                <a:gd name="T30" fmla="*/ 9 w 138"/>
                <a:gd name="T31" fmla="*/ 36 h 93"/>
                <a:gd name="T32" fmla="*/ 5 w 138"/>
                <a:gd name="T33" fmla="*/ 38 h 93"/>
                <a:gd name="T34" fmla="*/ 2 w 138"/>
                <a:gd name="T35" fmla="*/ 39 h 93"/>
                <a:gd name="T36" fmla="*/ 1 w 138"/>
                <a:gd name="T37" fmla="*/ 43 h 93"/>
                <a:gd name="T38" fmla="*/ 0 w 138"/>
                <a:gd name="T39" fmla="*/ 46 h 93"/>
                <a:gd name="T40" fmla="*/ 0 w 138"/>
                <a:gd name="T41" fmla="*/ 46 h 93"/>
                <a:gd name="T42" fmla="*/ 1 w 138"/>
                <a:gd name="T43" fmla="*/ 50 h 93"/>
                <a:gd name="T44" fmla="*/ 2 w 138"/>
                <a:gd name="T45" fmla="*/ 53 h 93"/>
                <a:gd name="T46" fmla="*/ 5 w 138"/>
                <a:gd name="T47" fmla="*/ 55 h 93"/>
                <a:gd name="T48" fmla="*/ 9 w 138"/>
                <a:gd name="T49" fmla="*/ 55 h 93"/>
                <a:gd name="T50" fmla="*/ 76 w 138"/>
                <a:gd name="T51" fmla="*/ 55 h 93"/>
                <a:gd name="T52" fmla="*/ 76 w 138"/>
                <a:gd name="T53" fmla="*/ 87 h 93"/>
                <a:gd name="T54" fmla="*/ 76 w 138"/>
                <a:gd name="T55" fmla="*/ 87 h 93"/>
                <a:gd name="T56" fmla="*/ 76 w 138"/>
                <a:gd name="T57" fmla="*/ 89 h 93"/>
                <a:gd name="T58" fmla="*/ 78 w 138"/>
                <a:gd name="T59" fmla="*/ 92 h 93"/>
                <a:gd name="T60" fmla="*/ 79 w 138"/>
                <a:gd name="T61" fmla="*/ 93 h 93"/>
                <a:gd name="T62" fmla="*/ 82 w 138"/>
                <a:gd name="T63" fmla="*/ 93 h 93"/>
                <a:gd name="T64" fmla="*/ 133 w 138"/>
                <a:gd name="T65" fmla="*/ 93 h 93"/>
                <a:gd name="T66" fmla="*/ 133 w 138"/>
                <a:gd name="T67" fmla="*/ 93 h 93"/>
                <a:gd name="T68" fmla="*/ 135 w 138"/>
                <a:gd name="T69" fmla="*/ 93 h 93"/>
                <a:gd name="T70" fmla="*/ 137 w 138"/>
                <a:gd name="T71" fmla="*/ 92 h 93"/>
                <a:gd name="T72" fmla="*/ 138 w 138"/>
                <a:gd name="T73" fmla="*/ 89 h 93"/>
                <a:gd name="T74" fmla="*/ 138 w 138"/>
                <a:gd name="T75" fmla="*/ 87 h 93"/>
                <a:gd name="T76" fmla="*/ 138 w 138"/>
                <a:gd name="T77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" h="93">
                  <a:moveTo>
                    <a:pt x="138" y="87"/>
                  </a:moveTo>
                  <a:lnTo>
                    <a:pt x="138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7" y="1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8" y="1"/>
                  </a:lnTo>
                  <a:lnTo>
                    <a:pt x="76" y="3"/>
                  </a:lnTo>
                  <a:lnTo>
                    <a:pt x="76" y="4"/>
                  </a:lnTo>
                  <a:lnTo>
                    <a:pt x="76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5" y="38"/>
                  </a:lnTo>
                  <a:lnTo>
                    <a:pt x="2" y="39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0"/>
                  </a:lnTo>
                  <a:lnTo>
                    <a:pt x="2" y="53"/>
                  </a:lnTo>
                  <a:lnTo>
                    <a:pt x="5" y="55"/>
                  </a:lnTo>
                  <a:lnTo>
                    <a:pt x="9" y="55"/>
                  </a:lnTo>
                  <a:lnTo>
                    <a:pt x="76" y="55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89"/>
                  </a:lnTo>
                  <a:lnTo>
                    <a:pt x="78" y="92"/>
                  </a:lnTo>
                  <a:lnTo>
                    <a:pt x="79" y="93"/>
                  </a:lnTo>
                  <a:lnTo>
                    <a:pt x="82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5" y="93"/>
                  </a:lnTo>
                  <a:lnTo>
                    <a:pt x="137" y="92"/>
                  </a:lnTo>
                  <a:lnTo>
                    <a:pt x="138" y="89"/>
                  </a:lnTo>
                  <a:lnTo>
                    <a:pt x="138" y="87"/>
                  </a:lnTo>
                  <a:lnTo>
                    <a:pt x="138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10"/>
            <p:cNvSpPr>
              <a:spLocks/>
            </p:cNvSpPr>
            <p:nvPr/>
          </p:nvSpPr>
          <p:spPr bwMode="auto">
            <a:xfrm>
              <a:off x="1563688" y="5274310"/>
              <a:ext cx="138113" cy="12700"/>
            </a:xfrm>
            <a:custGeom>
              <a:avLst/>
              <a:gdLst>
                <a:gd name="T0" fmla="*/ 9 w 173"/>
                <a:gd name="T1" fmla="*/ 0 h 17"/>
                <a:gd name="T2" fmla="*/ 9 w 173"/>
                <a:gd name="T3" fmla="*/ 0 h 17"/>
                <a:gd name="T4" fmla="*/ 5 w 173"/>
                <a:gd name="T5" fmla="*/ 0 h 17"/>
                <a:gd name="T6" fmla="*/ 2 w 173"/>
                <a:gd name="T7" fmla="*/ 2 h 17"/>
                <a:gd name="T8" fmla="*/ 1 w 173"/>
                <a:gd name="T9" fmla="*/ 5 h 17"/>
                <a:gd name="T10" fmla="*/ 0 w 173"/>
                <a:gd name="T11" fmla="*/ 8 h 17"/>
                <a:gd name="T12" fmla="*/ 0 w 173"/>
                <a:gd name="T13" fmla="*/ 8 h 17"/>
                <a:gd name="T14" fmla="*/ 1 w 173"/>
                <a:gd name="T15" fmla="*/ 12 h 17"/>
                <a:gd name="T16" fmla="*/ 2 w 173"/>
                <a:gd name="T17" fmla="*/ 14 h 17"/>
                <a:gd name="T18" fmla="*/ 5 w 173"/>
                <a:gd name="T19" fmla="*/ 17 h 17"/>
                <a:gd name="T20" fmla="*/ 9 w 173"/>
                <a:gd name="T21" fmla="*/ 17 h 17"/>
                <a:gd name="T22" fmla="*/ 173 w 173"/>
                <a:gd name="T23" fmla="*/ 17 h 17"/>
                <a:gd name="T24" fmla="*/ 173 w 173"/>
                <a:gd name="T25" fmla="*/ 0 h 17"/>
                <a:gd name="T26" fmla="*/ 9 w 173"/>
                <a:gd name="T2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17">
                  <a:moveTo>
                    <a:pt x="9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173" y="17"/>
                  </a:lnTo>
                  <a:lnTo>
                    <a:pt x="173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211"/>
            <p:cNvSpPr>
              <a:spLocks/>
            </p:cNvSpPr>
            <p:nvPr/>
          </p:nvSpPr>
          <p:spPr bwMode="auto">
            <a:xfrm>
              <a:off x="1716088" y="5244148"/>
              <a:ext cx="109538" cy="73025"/>
            </a:xfrm>
            <a:custGeom>
              <a:avLst/>
              <a:gdLst>
                <a:gd name="T0" fmla="*/ 61 w 138"/>
                <a:gd name="T1" fmla="*/ 87 h 93"/>
                <a:gd name="T2" fmla="*/ 61 w 138"/>
                <a:gd name="T3" fmla="*/ 55 h 93"/>
                <a:gd name="T4" fmla="*/ 129 w 138"/>
                <a:gd name="T5" fmla="*/ 55 h 93"/>
                <a:gd name="T6" fmla="*/ 129 w 138"/>
                <a:gd name="T7" fmla="*/ 55 h 93"/>
                <a:gd name="T8" fmla="*/ 133 w 138"/>
                <a:gd name="T9" fmla="*/ 55 h 93"/>
                <a:gd name="T10" fmla="*/ 135 w 138"/>
                <a:gd name="T11" fmla="*/ 52 h 93"/>
                <a:gd name="T12" fmla="*/ 137 w 138"/>
                <a:gd name="T13" fmla="*/ 50 h 93"/>
                <a:gd name="T14" fmla="*/ 138 w 138"/>
                <a:gd name="T15" fmla="*/ 46 h 93"/>
                <a:gd name="T16" fmla="*/ 138 w 138"/>
                <a:gd name="T17" fmla="*/ 46 h 93"/>
                <a:gd name="T18" fmla="*/ 137 w 138"/>
                <a:gd name="T19" fmla="*/ 43 h 93"/>
                <a:gd name="T20" fmla="*/ 135 w 138"/>
                <a:gd name="T21" fmla="*/ 40 h 93"/>
                <a:gd name="T22" fmla="*/ 133 w 138"/>
                <a:gd name="T23" fmla="*/ 38 h 93"/>
                <a:gd name="T24" fmla="*/ 129 w 138"/>
                <a:gd name="T25" fmla="*/ 38 h 93"/>
                <a:gd name="T26" fmla="*/ 61 w 138"/>
                <a:gd name="T27" fmla="*/ 38 h 93"/>
                <a:gd name="T28" fmla="*/ 61 w 138"/>
                <a:gd name="T29" fmla="*/ 5 h 93"/>
                <a:gd name="T30" fmla="*/ 61 w 138"/>
                <a:gd name="T31" fmla="*/ 5 h 93"/>
                <a:gd name="T32" fmla="*/ 61 w 138"/>
                <a:gd name="T33" fmla="*/ 3 h 93"/>
                <a:gd name="T34" fmla="*/ 60 w 138"/>
                <a:gd name="T35" fmla="*/ 1 h 93"/>
                <a:gd name="T36" fmla="*/ 59 w 138"/>
                <a:gd name="T37" fmla="*/ 0 h 93"/>
                <a:gd name="T38" fmla="*/ 56 w 138"/>
                <a:gd name="T39" fmla="*/ 0 h 93"/>
                <a:gd name="T40" fmla="*/ 5 w 138"/>
                <a:gd name="T41" fmla="*/ 0 h 93"/>
                <a:gd name="T42" fmla="*/ 5 w 138"/>
                <a:gd name="T43" fmla="*/ 0 h 93"/>
                <a:gd name="T44" fmla="*/ 2 w 138"/>
                <a:gd name="T45" fmla="*/ 0 h 93"/>
                <a:gd name="T46" fmla="*/ 1 w 138"/>
                <a:gd name="T47" fmla="*/ 1 h 93"/>
                <a:gd name="T48" fmla="*/ 0 w 138"/>
                <a:gd name="T49" fmla="*/ 3 h 93"/>
                <a:gd name="T50" fmla="*/ 0 w 138"/>
                <a:gd name="T51" fmla="*/ 5 h 93"/>
                <a:gd name="T52" fmla="*/ 0 w 138"/>
                <a:gd name="T53" fmla="*/ 87 h 93"/>
                <a:gd name="T54" fmla="*/ 0 w 138"/>
                <a:gd name="T55" fmla="*/ 87 h 93"/>
                <a:gd name="T56" fmla="*/ 0 w 138"/>
                <a:gd name="T57" fmla="*/ 90 h 93"/>
                <a:gd name="T58" fmla="*/ 1 w 138"/>
                <a:gd name="T59" fmla="*/ 91 h 93"/>
                <a:gd name="T60" fmla="*/ 2 w 138"/>
                <a:gd name="T61" fmla="*/ 93 h 93"/>
                <a:gd name="T62" fmla="*/ 5 w 138"/>
                <a:gd name="T63" fmla="*/ 93 h 93"/>
                <a:gd name="T64" fmla="*/ 56 w 138"/>
                <a:gd name="T65" fmla="*/ 93 h 93"/>
                <a:gd name="T66" fmla="*/ 56 w 138"/>
                <a:gd name="T67" fmla="*/ 93 h 93"/>
                <a:gd name="T68" fmla="*/ 59 w 138"/>
                <a:gd name="T69" fmla="*/ 93 h 93"/>
                <a:gd name="T70" fmla="*/ 60 w 138"/>
                <a:gd name="T71" fmla="*/ 91 h 93"/>
                <a:gd name="T72" fmla="*/ 61 w 138"/>
                <a:gd name="T73" fmla="*/ 90 h 93"/>
                <a:gd name="T74" fmla="*/ 61 w 138"/>
                <a:gd name="T75" fmla="*/ 87 h 93"/>
                <a:gd name="T76" fmla="*/ 61 w 138"/>
                <a:gd name="T77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" h="93">
                  <a:moveTo>
                    <a:pt x="61" y="87"/>
                  </a:moveTo>
                  <a:lnTo>
                    <a:pt x="61" y="55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33" y="55"/>
                  </a:lnTo>
                  <a:lnTo>
                    <a:pt x="135" y="52"/>
                  </a:lnTo>
                  <a:lnTo>
                    <a:pt x="137" y="50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7" y="43"/>
                  </a:lnTo>
                  <a:lnTo>
                    <a:pt x="135" y="40"/>
                  </a:lnTo>
                  <a:lnTo>
                    <a:pt x="133" y="38"/>
                  </a:lnTo>
                  <a:lnTo>
                    <a:pt x="129" y="38"/>
                  </a:lnTo>
                  <a:lnTo>
                    <a:pt x="61" y="38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1" y="91"/>
                  </a:lnTo>
                  <a:lnTo>
                    <a:pt x="2" y="93"/>
                  </a:lnTo>
                  <a:lnTo>
                    <a:pt x="5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9" y="93"/>
                  </a:lnTo>
                  <a:lnTo>
                    <a:pt x="60" y="91"/>
                  </a:lnTo>
                  <a:lnTo>
                    <a:pt x="61" y="90"/>
                  </a:lnTo>
                  <a:lnTo>
                    <a:pt x="61" y="87"/>
                  </a:lnTo>
                  <a:lnTo>
                    <a:pt x="61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705"/>
          <p:cNvGrpSpPr>
            <a:grpSpLocks noChangeAspect="1"/>
          </p:cNvGrpSpPr>
          <p:nvPr/>
        </p:nvGrpSpPr>
        <p:grpSpPr>
          <a:xfrm>
            <a:off x="8168541" y="4717005"/>
            <a:ext cx="241301" cy="239712"/>
            <a:chOff x="4214813" y="5161598"/>
            <a:chExt cx="241301" cy="239712"/>
          </a:xfrm>
          <a:solidFill>
            <a:schemeClr val="tx1"/>
          </a:solidFill>
        </p:grpSpPr>
        <p:sp>
          <p:nvSpPr>
            <p:cNvPr id="64" name="Freeform 257"/>
            <p:cNvSpPr>
              <a:spLocks/>
            </p:cNvSpPr>
            <p:nvPr/>
          </p:nvSpPr>
          <p:spPr bwMode="auto">
            <a:xfrm>
              <a:off x="4394201" y="5307648"/>
              <a:ext cx="50800" cy="19050"/>
            </a:xfrm>
            <a:custGeom>
              <a:avLst/>
              <a:gdLst>
                <a:gd name="T0" fmla="*/ 60 w 66"/>
                <a:gd name="T1" fmla="*/ 11 h 26"/>
                <a:gd name="T2" fmla="*/ 9 w 66"/>
                <a:gd name="T3" fmla="*/ 0 h 26"/>
                <a:gd name="T4" fmla="*/ 9 w 66"/>
                <a:gd name="T5" fmla="*/ 0 h 26"/>
                <a:gd name="T6" fmla="*/ 7 w 66"/>
                <a:gd name="T7" fmla="*/ 0 h 26"/>
                <a:gd name="T8" fmla="*/ 4 w 66"/>
                <a:gd name="T9" fmla="*/ 2 h 26"/>
                <a:gd name="T10" fmla="*/ 4 w 66"/>
                <a:gd name="T11" fmla="*/ 2 h 26"/>
                <a:gd name="T12" fmla="*/ 1 w 66"/>
                <a:gd name="T13" fmla="*/ 4 h 26"/>
                <a:gd name="T14" fmla="*/ 0 w 66"/>
                <a:gd name="T15" fmla="*/ 7 h 26"/>
                <a:gd name="T16" fmla="*/ 0 w 66"/>
                <a:gd name="T17" fmla="*/ 7 h 26"/>
                <a:gd name="T18" fmla="*/ 0 w 66"/>
                <a:gd name="T19" fmla="*/ 10 h 26"/>
                <a:gd name="T20" fmla="*/ 1 w 66"/>
                <a:gd name="T21" fmla="*/ 12 h 26"/>
                <a:gd name="T22" fmla="*/ 4 w 66"/>
                <a:gd name="T23" fmla="*/ 15 h 26"/>
                <a:gd name="T24" fmla="*/ 7 w 66"/>
                <a:gd name="T25" fmla="*/ 16 h 26"/>
                <a:gd name="T26" fmla="*/ 58 w 66"/>
                <a:gd name="T27" fmla="*/ 26 h 26"/>
                <a:gd name="T28" fmla="*/ 58 w 66"/>
                <a:gd name="T29" fmla="*/ 26 h 26"/>
                <a:gd name="T30" fmla="*/ 59 w 66"/>
                <a:gd name="T31" fmla="*/ 26 h 26"/>
                <a:gd name="T32" fmla="*/ 59 w 66"/>
                <a:gd name="T33" fmla="*/ 26 h 26"/>
                <a:gd name="T34" fmla="*/ 62 w 66"/>
                <a:gd name="T35" fmla="*/ 26 h 26"/>
                <a:gd name="T36" fmla="*/ 63 w 66"/>
                <a:gd name="T37" fmla="*/ 24 h 26"/>
                <a:gd name="T38" fmla="*/ 66 w 66"/>
                <a:gd name="T39" fmla="*/ 23 h 26"/>
                <a:gd name="T40" fmla="*/ 66 w 66"/>
                <a:gd name="T41" fmla="*/ 20 h 26"/>
                <a:gd name="T42" fmla="*/ 66 w 66"/>
                <a:gd name="T43" fmla="*/ 20 h 26"/>
                <a:gd name="T44" fmla="*/ 66 w 66"/>
                <a:gd name="T45" fmla="*/ 16 h 26"/>
                <a:gd name="T46" fmla="*/ 65 w 66"/>
                <a:gd name="T47" fmla="*/ 14 h 26"/>
                <a:gd name="T48" fmla="*/ 65 w 66"/>
                <a:gd name="T49" fmla="*/ 14 h 26"/>
                <a:gd name="T50" fmla="*/ 63 w 66"/>
                <a:gd name="T51" fmla="*/ 12 h 26"/>
                <a:gd name="T52" fmla="*/ 60 w 66"/>
                <a:gd name="T53" fmla="*/ 11 h 26"/>
                <a:gd name="T54" fmla="*/ 60 w 66"/>
                <a:gd name="T5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26">
                  <a:moveTo>
                    <a:pt x="60" y="11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62" y="26"/>
                  </a:lnTo>
                  <a:lnTo>
                    <a:pt x="63" y="24"/>
                  </a:lnTo>
                  <a:lnTo>
                    <a:pt x="66" y="23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6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258"/>
            <p:cNvSpPr>
              <a:spLocks/>
            </p:cNvSpPr>
            <p:nvPr/>
          </p:nvSpPr>
          <p:spPr bwMode="auto">
            <a:xfrm>
              <a:off x="4360863" y="5339398"/>
              <a:ext cx="20638" cy="52388"/>
            </a:xfrm>
            <a:custGeom>
              <a:avLst/>
              <a:gdLst>
                <a:gd name="T0" fmla="*/ 16 w 25"/>
                <a:gd name="T1" fmla="*/ 7 h 68"/>
                <a:gd name="T2" fmla="*/ 16 w 25"/>
                <a:gd name="T3" fmla="*/ 7 h 68"/>
                <a:gd name="T4" fmla="*/ 14 w 25"/>
                <a:gd name="T5" fmla="*/ 5 h 68"/>
                <a:gd name="T6" fmla="*/ 12 w 25"/>
                <a:gd name="T7" fmla="*/ 2 h 68"/>
                <a:gd name="T8" fmla="*/ 12 w 25"/>
                <a:gd name="T9" fmla="*/ 2 h 68"/>
                <a:gd name="T10" fmla="*/ 9 w 25"/>
                <a:gd name="T11" fmla="*/ 0 h 68"/>
                <a:gd name="T12" fmla="*/ 6 w 25"/>
                <a:gd name="T13" fmla="*/ 0 h 68"/>
                <a:gd name="T14" fmla="*/ 6 w 25"/>
                <a:gd name="T15" fmla="*/ 0 h 68"/>
                <a:gd name="T16" fmla="*/ 4 w 25"/>
                <a:gd name="T17" fmla="*/ 2 h 68"/>
                <a:gd name="T18" fmla="*/ 1 w 25"/>
                <a:gd name="T19" fmla="*/ 5 h 68"/>
                <a:gd name="T20" fmla="*/ 1 w 25"/>
                <a:gd name="T21" fmla="*/ 5 h 68"/>
                <a:gd name="T22" fmla="*/ 0 w 25"/>
                <a:gd name="T23" fmla="*/ 7 h 68"/>
                <a:gd name="T24" fmla="*/ 0 w 25"/>
                <a:gd name="T25" fmla="*/ 10 h 68"/>
                <a:gd name="T26" fmla="*/ 10 w 25"/>
                <a:gd name="T27" fmla="*/ 61 h 68"/>
                <a:gd name="T28" fmla="*/ 10 w 25"/>
                <a:gd name="T29" fmla="*/ 61 h 68"/>
                <a:gd name="T30" fmla="*/ 10 w 25"/>
                <a:gd name="T31" fmla="*/ 64 h 68"/>
                <a:gd name="T32" fmla="*/ 13 w 25"/>
                <a:gd name="T33" fmla="*/ 65 h 68"/>
                <a:gd name="T34" fmla="*/ 14 w 25"/>
                <a:gd name="T35" fmla="*/ 66 h 68"/>
                <a:gd name="T36" fmla="*/ 17 w 25"/>
                <a:gd name="T37" fmla="*/ 68 h 68"/>
                <a:gd name="T38" fmla="*/ 17 w 25"/>
                <a:gd name="T39" fmla="*/ 68 h 68"/>
                <a:gd name="T40" fmla="*/ 20 w 25"/>
                <a:gd name="T41" fmla="*/ 66 h 68"/>
                <a:gd name="T42" fmla="*/ 20 w 25"/>
                <a:gd name="T43" fmla="*/ 66 h 68"/>
                <a:gd name="T44" fmla="*/ 23 w 25"/>
                <a:gd name="T45" fmla="*/ 66 h 68"/>
                <a:gd name="T46" fmla="*/ 24 w 25"/>
                <a:gd name="T47" fmla="*/ 64 h 68"/>
                <a:gd name="T48" fmla="*/ 24 w 25"/>
                <a:gd name="T49" fmla="*/ 64 h 68"/>
                <a:gd name="T50" fmla="*/ 25 w 25"/>
                <a:gd name="T51" fmla="*/ 61 h 68"/>
                <a:gd name="T52" fmla="*/ 25 w 25"/>
                <a:gd name="T53" fmla="*/ 58 h 68"/>
                <a:gd name="T54" fmla="*/ 16 w 25"/>
                <a:gd name="T5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68">
                  <a:moveTo>
                    <a:pt x="16" y="7"/>
                  </a:moveTo>
                  <a:lnTo>
                    <a:pt x="16" y="7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64"/>
                  </a:lnTo>
                  <a:lnTo>
                    <a:pt x="13" y="65"/>
                  </a:lnTo>
                  <a:lnTo>
                    <a:pt x="14" y="66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3" y="66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5" y="61"/>
                  </a:lnTo>
                  <a:lnTo>
                    <a:pt x="25" y="58"/>
                  </a:lnTo>
                  <a:lnTo>
                    <a:pt x="1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259"/>
            <p:cNvSpPr>
              <a:spLocks/>
            </p:cNvSpPr>
            <p:nvPr/>
          </p:nvSpPr>
          <p:spPr bwMode="auto">
            <a:xfrm>
              <a:off x="4289426" y="5171123"/>
              <a:ext cx="19050" cy="50800"/>
            </a:xfrm>
            <a:custGeom>
              <a:avLst/>
              <a:gdLst>
                <a:gd name="T0" fmla="*/ 11 w 26"/>
                <a:gd name="T1" fmla="*/ 61 h 66"/>
                <a:gd name="T2" fmla="*/ 11 w 26"/>
                <a:gd name="T3" fmla="*/ 61 h 66"/>
                <a:gd name="T4" fmla="*/ 12 w 26"/>
                <a:gd name="T5" fmla="*/ 63 h 66"/>
                <a:gd name="T6" fmla="*/ 14 w 26"/>
                <a:gd name="T7" fmla="*/ 65 h 66"/>
                <a:gd name="T8" fmla="*/ 16 w 26"/>
                <a:gd name="T9" fmla="*/ 66 h 66"/>
                <a:gd name="T10" fmla="*/ 19 w 26"/>
                <a:gd name="T11" fmla="*/ 66 h 66"/>
                <a:gd name="T12" fmla="*/ 19 w 26"/>
                <a:gd name="T13" fmla="*/ 66 h 66"/>
                <a:gd name="T14" fmla="*/ 20 w 26"/>
                <a:gd name="T15" fmla="*/ 66 h 66"/>
                <a:gd name="T16" fmla="*/ 20 w 26"/>
                <a:gd name="T17" fmla="*/ 66 h 66"/>
                <a:gd name="T18" fmla="*/ 23 w 26"/>
                <a:gd name="T19" fmla="*/ 65 h 66"/>
                <a:gd name="T20" fmla="*/ 24 w 26"/>
                <a:gd name="T21" fmla="*/ 63 h 66"/>
                <a:gd name="T22" fmla="*/ 24 w 26"/>
                <a:gd name="T23" fmla="*/ 63 h 66"/>
                <a:gd name="T24" fmla="*/ 26 w 26"/>
                <a:gd name="T25" fmla="*/ 61 h 66"/>
                <a:gd name="T26" fmla="*/ 26 w 26"/>
                <a:gd name="T27" fmla="*/ 58 h 66"/>
                <a:gd name="T28" fmla="*/ 16 w 26"/>
                <a:gd name="T29" fmla="*/ 7 h 66"/>
                <a:gd name="T30" fmla="*/ 16 w 26"/>
                <a:gd name="T31" fmla="*/ 7 h 66"/>
                <a:gd name="T32" fmla="*/ 15 w 26"/>
                <a:gd name="T33" fmla="*/ 4 h 66"/>
                <a:gd name="T34" fmla="*/ 12 w 26"/>
                <a:gd name="T35" fmla="*/ 1 h 66"/>
                <a:gd name="T36" fmla="*/ 12 w 26"/>
                <a:gd name="T37" fmla="*/ 1 h 66"/>
                <a:gd name="T38" fmla="*/ 10 w 26"/>
                <a:gd name="T39" fmla="*/ 0 h 66"/>
                <a:gd name="T40" fmla="*/ 7 w 26"/>
                <a:gd name="T41" fmla="*/ 0 h 66"/>
                <a:gd name="T42" fmla="*/ 7 w 26"/>
                <a:gd name="T43" fmla="*/ 0 h 66"/>
                <a:gd name="T44" fmla="*/ 4 w 26"/>
                <a:gd name="T45" fmla="*/ 1 h 66"/>
                <a:gd name="T46" fmla="*/ 2 w 26"/>
                <a:gd name="T47" fmla="*/ 4 h 66"/>
                <a:gd name="T48" fmla="*/ 2 w 26"/>
                <a:gd name="T49" fmla="*/ 4 h 66"/>
                <a:gd name="T50" fmla="*/ 0 w 26"/>
                <a:gd name="T51" fmla="*/ 7 h 66"/>
                <a:gd name="T52" fmla="*/ 0 w 26"/>
                <a:gd name="T53" fmla="*/ 10 h 66"/>
                <a:gd name="T54" fmla="*/ 11 w 26"/>
                <a:gd name="T55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66">
                  <a:moveTo>
                    <a:pt x="11" y="61"/>
                  </a:moveTo>
                  <a:lnTo>
                    <a:pt x="11" y="61"/>
                  </a:lnTo>
                  <a:lnTo>
                    <a:pt x="12" y="63"/>
                  </a:lnTo>
                  <a:lnTo>
                    <a:pt x="14" y="65"/>
                  </a:lnTo>
                  <a:lnTo>
                    <a:pt x="16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3" y="65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1"/>
                  </a:lnTo>
                  <a:lnTo>
                    <a:pt x="26" y="5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4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260"/>
            <p:cNvSpPr>
              <a:spLocks/>
            </p:cNvSpPr>
            <p:nvPr/>
          </p:nvSpPr>
          <p:spPr bwMode="auto">
            <a:xfrm>
              <a:off x="4224338" y="5236210"/>
              <a:ext cx="52388" cy="19050"/>
            </a:xfrm>
            <a:custGeom>
              <a:avLst/>
              <a:gdLst>
                <a:gd name="T0" fmla="*/ 6 w 66"/>
                <a:gd name="T1" fmla="*/ 15 h 26"/>
                <a:gd name="T2" fmla="*/ 6 w 66"/>
                <a:gd name="T3" fmla="*/ 15 h 26"/>
                <a:gd name="T4" fmla="*/ 56 w 66"/>
                <a:gd name="T5" fmla="*/ 24 h 26"/>
                <a:gd name="T6" fmla="*/ 56 w 66"/>
                <a:gd name="T7" fmla="*/ 24 h 26"/>
                <a:gd name="T8" fmla="*/ 59 w 66"/>
                <a:gd name="T9" fmla="*/ 26 h 26"/>
                <a:gd name="T10" fmla="*/ 59 w 66"/>
                <a:gd name="T11" fmla="*/ 26 h 26"/>
                <a:gd name="T12" fmla="*/ 60 w 66"/>
                <a:gd name="T13" fmla="*/ 24 h 26"/>
                <a:gd name="T14" fmla="*/ 63 w 66"/>
                <a:gd name="T15" fmla="*/ 23 h 26"/>
                <a:gd name="T16" fmla="*/ 64 w 66"/>
                <a:gd name="T17" fmla="*/ 22 h 26"/>
                <a:gd name="T18" fmla="*/ 66 w 66"/>
                <a:gd name="T19" fmla="*/ 19 h 26"/>
                <a:gd name="T20" fmla="*/ 66 w 66"/>
                <a:gd name="T21" fmla="*/ 19 h 26"/>
                <a:gd name="T22" fmla="*/ 66 w 66"/>
                <a:gd name="T23" fmla="*/ 16 h 26"/>
                <a:gd name="T24" fmla="*/ 64 w 66"/>
                <a:gd name="T25" fmla="*/ 14 h 26"/>
                <a:gd name="T26" fmla="*/ 63 w 66"/>
                <a:gd name="T27" fmla="*/ 11 h 26"/>
                <a:gd name="T28" fmla="*/ 60 w 66"/>
                <a:gd name="T29" fmla="*/ 10 h 26"/>
                <a:gd name="T30" fmla="*/ 9 w 66"/>
                <a:gd name="T31" fmla="*/ 0 h 26"/>
                <a:gd name="T32" fmla="*/ 9 w 66"/>
                <a:gd name="T33" fmla="*/ 0 h 26"/>
                <a:gd name="T34" fmla="*/ 6 w 66"/>
                <a:gd name="T35" fmla="*/ 0 h 26"/>
                <a:gd name="T36" fmla="*/ 4 w 66"/>
                <a:gd name="T37" fmla="*/ 0 h 26"/>
                <a:gd name="T38" fmla="*/ 4 w 66"/>
                <a:gd name="T39" fmla="*/ 0 h 26"/>
                <a:gd name="T40" fmla="*/ 1 w 66"/>
                <a:gd name="T41" fmla="*/ 3 h 26"/>
                <a:gd name="T42" fmla="*/ 0 w 66"/>
                <a:gd name="T43" fmla="*/ 5 h 26"/>
                <a:gd name="T44" fmla="*/ 0 w 66"/>
                <a:gd name="T45" fmla="*/ 5 h 26"/>
                <a:gd name="T46" fmla="*/ 0 w 66"/>
                <a:gd name="T47" fmla="*/ 8 h 26"/>
                <a:gd name="T48" fmla="*/ 1 w 66"/>
                <a:gd name="T49" fmla="*/ 11 h 26"/>
                <a:gd name="T50" fmla="*/ 4 w 66"/>
                <a:gd name="T51" fmla="*/ 14 h 26"/>
                <a:gd name="T52" fmla="*/ 6 w 66"/>
                <a:gd name="T53" fmla="*/ 15 h 26"/>
                <a:gd name="T54" fmla="*/ 6 w 66"/>
                <a:gd name="T55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26">
                  <a:moveTo>
                    <a:pt x="6" y="15"/>
                  </a:moveTo>
                  <a:lnTo>
                    <a:pt x="6" y="15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60" y="24"/>
                  </a:lnTo>
                  <a:lnTo>
                    <a:pt x="63" y="23"/>
                  </a:lnTo>
                  <a:lnTo>
                    <a:pt x="64" y="22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3" y="11"/>
                  </a:lnTo>
                  <a:lnTo>
                    <a:pt x="60" y="1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1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261"/>
            <p:cNvSpPr>
              <a:spLocks/>
            </p:cNvSpPr>
            <p:nvPr/>
          </p:nvSpPr>
          <p:spPr bwMode="auto">
            <a:xfrm>
              <a:off x="4214813" y="5271135"/>
              <a:ext cx="130175" cy="130175"/>
            </a:xfrm>
            <a:custGeom>
              <a:avLst/>
              <a:gdLst>
                <a:gd name="T0" fmla="*/ 142 w 164"/>
                <a:gd name="T1" fmla="*/ 52 h 166"/>
                <a:gd name="T2" fmla="*/ 142 w 164"/>
                <a:gd name="T3" fmla="*/ 74 h 166"/>
                <a:gd name="T4" fmla="*/ 135 w 164"/>
                <a:gd name="T5" fmla="*/ 89 h 166"/>
                <a:gd name="T6" fmla="*/ 94 w 164"/>
                <a:gd name="T7" fmla="*/ 132 h 166"/>
                <a:gd name="T8" fmla="*/ 86 w 164"/>
                <a:gd name="T9" fmla="*/ 138 h 166"/>
                <a:gd name="T10" fmla="*/ 71 w 164"/>
                <a:gd name="T11" fmla="*/ 144 h 166"/>
                <a:gd name="T12" fmla="*/ 55 w 164"/>
                <a:gd name="T13" fmla="*/ 144 h 166"/>
                <a:gd name="T14" fmla="*/ 39 w 164"/>
                <a:gd name="T15" fmla="*/ 138 h 166"/>
                <a:gd name="T16" fmla="*/ 32 w 164"/>
                <a:gd name="T17" fmla="*/ 132 h 166"/>
                <a:gd name="T18" fmla="*/ 22 w 164"/>
                <a:gd name="T19" fmla="*/ 119 h 166"/>
                <a:gd name="T20" fmla="*/ 20 w 164"/>
                <a:gd name="T21" fmla="*/ 103 h 166"/>
                <a:gd name="T22" fmla="*/ 22 w 164"/>
                <a:gd name="T23" fmla="*/ 86 h 166"/>
                <a:gd name="T24" fmla="*/ 32 w 164"/>
                <a:gd name="T25" fmla="*/ 72 h 166"/>
                <a:gd name="T26" fmla="*/ 71 w 164"/>
                <a:gd name="T27" fmla="*/ 34 h 166"/>
                <a:gd name="T28" fmla="*/ 84 w 164"/>
                <a:gd name="T29" fmla="*/ 25 h 166"/>
                <a:gd name="T30" fmla="*/ 100 w 164"/>
                <a:gd name="T31" fmla="*/ 21 h 166"/>
                <a:gd name="T32" fmla="*/ 107 w 164"/>
                <a:gd name="T33" fmla="*/ 22 h 166"/>
                <a:gd name="T34" fmla="*/ 129 w 164"/>
                <a:gd name="T35" fmla="*/ 7 h 166"/>
                <a:gd name="T36" fmla="*/ 119 w 164"/>
                <a:gd name="T37" fmla="*/ 3 h 166"/>
                <a:gd name="T38" fmla="*/ 100 w 164"/>
                <a:gd name="T39" fmla="*/ 0 h 166"/>
                <a:gd name="T40" fmla="*/ 82 w 164"/>
                <a:gd name="T41" fmla="*/ 3 h 166"/>
                <a:gd name="T42" fmla="*/ 64 w 164"/>
                <a:gd name="T43" fmla="*/ 13 h 166"/>
                <a:gd name="T44" fmla="*/ 18 w 164"/>
                <a:gd name="T45" fmla="*/ 57 h 166"/>
                <a:gd name="T46" fmla="*/ 10 w 164"/>
                <a:gd name="T47" fmla="*/ 68 h 166"/>
                <a:gd name="T48" fmla="*/ 1 w 164"/>
                <a:gd name="T49" fmla="*/ 91 h 166"/>
                <a:gd name="T50" fmla="*/ 1 w 164"/>
                <a:gd name="T51" fmla="*/ 115 h 166"/>
                <a:gd name="T52" fmla="*/ 10 w 164"/>
                <a:gd name="T53" fmla="*/ 138 h 166"/>
                <a:gd name="T54" fmla="*/ 18 w 164"/>
                <a:gd name="T55" fmla="*/ 147 h 166"/>
                <a:gd name="T56" fmla="*/ 39 w 164"/>
                <a:gd name="T57" fmla="*/ 160 h 166"/>
                <a:gd name="T58" fmla="*/ 63 w 164"/>
                <a:gd name="T59" fmla="*/ 166 h 166"/>
                <a:gd name="T60" fmla="*/ 75 w 164"/>
                <a:gd name="T61" fmla="*/ 164 h 166"/>
                <a:gd name="T62" fmla="*/ 98 w 164"/>
                <a:gd name="T63" fmla="*/ 155 h 166"/>
                <a:gd name="T64" fmla="*/ 146 w 164"/>
                <a:gd name="T65" fmla="*/ 109 h 166"/>
                <a:gd name="T66" fmla="*/ 153 w 164"/>
                <a:gd name="T67" fmla="*/ 101 h 166"/>
                <a:gd name="T68" fmla="*/ 161 w 164"/>
                <a:gd name="T69" fmla="*/ 84 h 166"/>
                <a:gd name="T70" fmla="*/ 164 w 164"/>
                <a:gd name="T71" fmla="*/ 64 h 166"/>
                <a:gd name="T72" fmla="*/ 161 w 164"/>
                <a:gd name="T73" fmla="*/ 45 h 166"/>
                <a:gd name="T74" fmla="*/ 142 w 164"/>
                <a:gd name="T75" fmla="*/ 5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4" h="166">
                  <a:moveTo>
                    <a:pt x="142" y="52"/>
                  </a:moveTo>
                  <a:lnTo>
                    <a:pt x="142" y="52"/>
                  </a:lnTo>
                  <a:lnTo>
                    <a:pt x="143" y="62"/>
                  </a:lnTo>
                  <a:lnTo>
                    <a:pt x="142" y="74"/>
                  </a:lnTo>
                  <a:lnTo>
                    <a:pt x="138" y="85"/>
                  </a:lnTo>
                  <a:lnTo>
                    <a:pt x="135" y="89"/>
                  </a:lnTo>
                  <a:lnTo>
                    <a:pt x="131" y="95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86" y="138"/>
                  </a:lnTo>
                  <a:lnTo>
                    <a:pt x="79" y="142"/>
                  </a:lnTo>
                  <a:lnTo>
                    <a:pt x="71" y="144"/>
                  </a:lnTo>
                  <a:lnTo>
                    <a:pt x="63" y="146"/>
                  </a:lnTo>
                  <a:lnTo>
                    <a:pt x="55" y="144"/>
                  </a:lnTo>
                  <a:lnTo>
                    <a:pt x="47" y="142"/>
                  </a:lnTo>
                  <a:lnTo>
                    <a:pt x="39" y="138"/>
                  </a:lnTo>
                  <a:lnTo>
                    <a:pt x="32" y="132"/>
                  </a:lnTo>
                  <a:lnTo>
                    <a:pt x="32" y="132"/>
                  </a:lnTo>
                  <a:lnTo>
                    <a:pt x="26" y="125"/>
                  </a:lnTo>
                  <a:lnTo>
                    <a:pt x="22" y="119"/>
                  </a:lnTo>
                  <a:lnTo>
                    <a:pt x="20" y="111"/>
                  </a:lnTo>
                  <a:lnTo>
                    <a:pt x="20" y="103"/>
                  </a:lnTo>
                  <a:lnTo>
                    <a:pt x="20" y="95"/>
                  </a:lnTo>
                  <a:lnTo>
                    <a:pt x="22" y="86"/>
                  </a:lnTo>
                  <a:lnTo>
                    <a:pt x="26" y="78"/>
                  </a:lnTo>
                  <a:lnTo>
                    <a:pt x="32" y="72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8" y="29"/>
                  </a:lnTo>
                  <a:lnTo>
                    <a:pt x="84" y="25"/>
                  </a:lnTo>
                  <a:lnTo>
                    <a:pt x="92" y="22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7" y="22"/>
                  </a:lnTo>
                  <a:lnTo>
                    <a:pt x="114" y="23"/>
                  </a:lnTo>
                  <a:lnTo>
                    <a:pt x="129" y="7"/>
                  </a:lnTo>
                  <a:lnTo>
                    <a:pt x="129" y="7"/>
                  </a:lnTo>
                  <a:lnTo>
                    <a:pt x="119" y="3"/>
                  </a:lnTo>
                  <a:lnTo>
                    <a:pt x="110" y="2"/>
                  </a:lnTo>
                  <a:lnTo>
                    <a:pt x="100" y="0"/>
                  </a:lnTo>
                  <a:lnTo>
                    <a:pt x="91" y="2"/>
                  </a:lnTo>
                  <a:lnTo>
                    <a:pt x="82" y="3"/>
                  </a:lnTo>
                  <a:lnTo>
                    <a:pt x="72" y="7"/>
                  </a:lnTo>
                  <a:lnTo>
                    <a:pt x="64" y="13"/>
                  </a:lnTo>
                  <a:lnTo>
                    <a:pt x="56" y="19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0" y="68"/>
                  </a:lnTo>
                  <a:lnTo>
                    <a:pt x="4" y="78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1" y="115"/>
                  </a:lnTo>
                  <a:lnTo>
                    <a:pt x="4" y="125"/>
                  </a:lnTo>
                  <a:lnTo>
                    <a:pt x="10" y="138"/>
                  </a:lnTo>
                  <a:lnTo>
                    <a:pt x="18" y="147"/>
                  </a:lnTo>
                  <a:lnTo>
                    <a:pt x="18" y="147"/>
                  </a:lnTo>
                  <a:lnTo>
                    <a:pt x="28" y="155"/>
                  </a:lnTo>
                  <a:lnTo>
                    <a:pt x="39" y="160"/>
                  </a:lnTo>
                  <a:lnTo>
                    <a:pt x="51" y="164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75" y="164"/>
                  </a:lnTo>
                  <a:lnTo>
                    <a:pt x="87" y="160"/>
                  </a:lnTo>
                  <a:lnTo>
                    <a:pt x="98" y="155"/>
                  </a:lnTo>
                  <a:lnTo>
                    <a:pt x="107" y="147"/>
                  </a:lnTo>
                  <a:lnTo>
                    <a:pt x="146" y="109"/>
                  </a:lnTo>
                  <a:lnTo>
                    <a:pt x="146" y="109"/>
                  </a:lnTo>
                  <a:lnTo>
                    <a:pt x="153" y="101"/>
                  </a:lnTo>
                  <a:lnTo>
                    <a:pt x="157" y="92"/>
                  </a:lnTo>
                  <a:lnTo>
                    <a:pt x="161" y="84"/>
                  </a:lnTo>
                  <a:lnTo>
                    <a:pt x="164" y="74"/>
                  </a:lnTo>
                  <a:lnTo>
                    <a:pt x="164" y="64"/>
                  </a:lnTo>
                  <a:lnTo>
                    <a:pt x="164" y="54"/>
                  </a:lnTo>
                  <a:lnTo>
                    <a:pt x="161" y="45"/>
                  </a:lnTo>
                  <a:lnTo>
                    <a:pt x="158" y="35"/>
                  </a:lnTo>
                  <a:lnTo>
                    <a:pt x="14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262"/>
            <p:cNvSpPr>
              <a:spLocks/>
            </p:cNvSpPr>
            <p:nvPr/>
          </p:nvSpPr>
          <p:spPr bwMode="auto">
            <a:xfrm>
              <a:off x="4324351" y="5161598"/>
              <a:ext cx="131763" cy="130175"/>
            </a:xfrm>
            <a:custGeom>
              <a:avLst/>
              <a:gdLst>
                <a:gd name="T0" fmla="*/ 146 w 165"/>
                <a:gd name="T1" fmla="*/ 108 h 165"/>
                <a:gd name="T2" fmla="*/ 155 w 165"/>
                <a:gd name="T3" fmla="*/ 98 h 165"/>
                <a:gd name="T4" fmla="*/ 164 w 165"/>
                <a:gd name="T5" fmla="*/ 75 h 165"/>
                <a:gd name="T6" fmla="*/ 165 w 165"/>
                <a:gd name="T7" fmla="*/ 63 h 165"/>
                <a:gd name="T8" fmla="*/ 160 w 165"/>
                <a:gd name="T9" fmla="*/ 39 h 165"/>
                <a:gd name="T10" fmla="*/ 146 w 165"/>
                <a:gd name="T11" fmla="*/ 19 h 165"/>
                <a:gd name="T12" fmla="*/ 137 w 165"/>
                <a:gd name="T13" fmla="*/ 11 h 165"/>
                <a:gd name="T14" fmla="*/ 114 w 165"/>
                <a:gd name="T15" fmla="*/ 1 h 165"/>
                <a:gd name="T16" fmla="*/ 90 w 165"/>
                <a:gd name="T17" fmla="*/ 1 h 165"/>
                <a:gd name="T18" fmla="*/ 67 w 165"/>
                <a:gd name="T19" fmla="*/ 11 h 165"/>
                <a:gd name="T20" fmla="*/ 19 w 165"/>
                <a:gd name="T21" fmla="*/ 56 h 165"/>
                <a:gd name="T22" fmla="*/ 12 w 165"/>
                <a:gd name="T23" fmla="*/ 65 h 165"/>
                <a:gd name="T24" fmla="*/ 3 w 165"/>
                <a:gd name="T25" fmla="*/ 82 h 165"/>
                <a:gd name="T26" fmla="*/ 0 w 165"/>
                <a:gd name="T27" fmla="*/ 101 h 165"/>
                <a:gd name="T28" fmla="*/ 3 w 165"/>
                <a:gd name="T29" fmla="*/ 121 h 165"/>
                <a:gd name="T30" fmla="*/ 23 w 165"/>
                <a:gd name="T31" fmla="*/ 114 h 165"/>
                <a:gd name="T32" fmla="*/ 20 w 165"/>
                <a:gd name="T33" fmla="*/ 108 h 165"/>
                <a:gd name="T34" fmla="*/ 20 w 165"/>
                <a:gd name="T35" fmla="*/ 102 h 165"/>
                <a:gd name="T36" fmla="*/ 23 w 165"/>
                <a:gd name="T37" fmla="*/ 85 h 165"/>
                <a:gd name="T38" fmla="*/ 34 w 165"/>
                <a:gd name="T39" fmla="*/ 71 h 165"/>
                <a:gd name="T40" fmla="*/ 71 w 165"/>
                <a:gd name="T41" fmla="*/ 32 h 165"/>
                <a:gd name="T42" fmla="*/ 86 w 165"/>
                <a:gd name="T43" fmla="*/ 23 h 165"/>
                <a:gd name="T44" fmla="*/ 102 w 165"/>
                <a:gd name="T45" fmla="*/ 20 h 165"/>
                <a:gd name="T46" fmla="*/ 118 w 165"/>
                <a:gd name="T47" fmla="*/ 23 h 165"/>
                <a:gd name="T48" fmla="*/ 132 w 165"/>
                <a:gd name="T49" fmla="*/ 32 h 165"/>
                <a:gd name="T50" fmla="*/ 137 w 165"/>
                <a:gd name="T51" fmla="*/ 39 h 165"/>
                <a:gd name="T52" fmla="*/ 144 w 165"/>
                <a:gd name="T53" fmla="*/ 55 h 165"/>
                <a:gd name="T54" fmla="*/ 144 w 165"/>
                <a:gd name="T55" fmla="*/ 71 h 165"/>
                <a:gd name="T56" fmla="*/ 137 w 165"/>
                <a:gd name="T57" fmla="*/ 87 h 165"/>
                <a:gd name="T58" fmla="*/ 94 w 165"/>
                <a:gd name="T59" fmla="*/ 132 h 165"/>
                <a:gd name="T60" fmla="*/ 89 w 165"/>
                <a:gd name="T61" fmla="*/ 136 h 165"/>
                <a:gd name="T62" fmla="*/ 74 w 165"/>
                <a:gd name="T63" fmla="*/ 144 h 165"/>
                <a:gd name="T64" fmla="*/ 51 w 165"/>
                <a:gd name="T65" fmla="*/ 143 h 165"/>
                <a:gd name="T66" fmla="*/ 35 w 165"/>
                <a:gd name="T67" fmla="*/ 159 h 165"/>
                <a:gd name="T68" fmla="*/ 54 w 165"/>
                <a:gd name="T69" fmla="*/ 164 h 165"/>
                <a:gd name="T70" fmla="*/ 73 w 165"/>
                <a:gd name="T71" fmla="*/ 164 h 165"/>
                <a:gd name="T72" fmla="*/ 91 w 165"/>
                <a:gd name="T73" fmla="*/ 159 h 165"/>
                <a:gd name="T74" fmla="*/ 108 w 165"/>
                <a:gd name="T75" fmla="*/ 14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" h="165">
                  <a:moveTo>
                    <a:pt x="108" y="147"/>
                  </a:moveTo>
                  <a:lnTo>
                    <a:pt x="146" y="108"/>
                  </a:lnTo>
                  <a:lnTo>
                    <a:pt x="146" y="108"/>
                  </a:lnTo>
                  <a:lnTo>
                    <a:pt x="155" y="98"/>
                  </a:lnTo>
                  <a:lnTo>
                    <a:pt x="160" y="87"/>
                  </a:lnTo>
                  <a:lnTo>
                    <a:pt x="164" y="75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4" y="51"/>
                  </a:lnTo>
                  <a:lnTo>
                    <a:pt x="160" y="39"/>
                  </a:lnTo>
                  <a:lnTo>
                    <a:pt x="155" y="28"/>
                  </a:lnTo>
                  <a:lnTo>
                    <a:pt x="146" y="19"/>
                  </a:lnTo>
                  <a:lnTo>
                    <a:pt x="146" y="19"/>
                  </a:lnTo>
                  <a:lnTo>
                    <a:pt x="137" y="11"/>
                  </a:lnTo>
                  <a:lnTo>
                    <a:pt x="125" y="4"/>
                  </a:lnTo>
                  <a:lnTo>
                    <a:pt x="114" y="1"/>
                  </a:lnTo>
                  <a:lnTo>
                    <a:pt x="102" y="0"/>
                  </a:lnTo>
                  <a:lnTo>
                    <a:pt x="90" y="1"/>
                  </a:lnTo>
                  <a:lnTo>
                    <a:pt x="78" y="4"/>
                  </a:lnTo>
                  <a:lnTo>
                    <a:pt x="67" y="11"/>
                  </a:lnTo>
                  <a:lnTo>
                    <a:pt x="56" y="19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2" y="65"/>
                  </a:lnTo>
                  <a:lnTo>
                    <a:pt x="7" y="73"/>
                  </a:lnTo>
                  <a:lnTo>
                    <a:pt x="3" y="82"/>
                  </a:lnTo>
                  <a:lnTo>
                    <a:pt x="1" y="91"/>
                  </a:lnTo>
                  <a:lnTo>
                    <a:pt x="0" y="101"/>
                  </a:lnTo>
                  <a:lnTo>
                    <a:pt x="1" y="112"/>
                  </a:lnTo>
                  <a:lnTo>
                    <a:pt x="3" y="121"/>
                  </a:lnTo>
                  <a:lnTo>
                    <a:pt x="7" y="129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0" y="108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1" y="93"/>
                  </a:lnTo>
                  <a:lnTo>
                    <a:pt x="23" y="85"/>
                  </a:lnTo>
                  <a:lnTo>
                    <a:pt x="27" y="78"/>
                  </a:lnTo>
                  <a:lnTo>
                    <a:pt x="34" y="71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8" y="27"/>
                  </a:lnTo>
                  <a:lnTo>
                    <a:pt x="86" y="23"/>
                  </a:lnTo>
                  <a:lnTo>
                    <a:pt x="94" y="22"/>
                  </a:lnTo>
                  <a:lnTo>
                    <a:pt x="102" y="20"/>
                  </a:lnTo>
                  <a:lnTo>
                    <a:pt x="110" y="22"/>
                  </a:lnTo>
                  <a:lnTo>
                    <a:pt x="118" y="23"/>
                  </a:lnTo>
                  <a:lnTo>
                    <a:pt x="125" y="27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7" y="39"/>
                  </a:lnTo>
                  <a:lnTo>
                    <a:pt x="141" y="47"/>
                  </a:lnTo>
                  <a:lnTo>
                    <a:pt x="144" y="55"/>
                  </a:lnTo>
                  <a:lnTo>
                    <a:pt x="145" y="63"/>
                  </a:lnTo>
                  <a:lnTo>
                    <a:pt x="144" y="71"/>
                  </a:lnTo>
                  <a:lnTo>
                    <a:pt x="141" y="79"/>
                  </a:lnTo>
                  <a:lnTo>
                    <a:pt x="137" y="87"/>
                  </a:lnTo>
                  <a:lnTo>
                    <a:pt x="132" y="94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89" y="136"/>
                  </a:lnTo>
                  <a:lnTo>
                    <a:pt x="85" y="138"/>
                  </a:lnTo>
                  <a:lnTo>
                    <a:pt x="74" y="144"/>
                  </a:lnTo>
                  <a:lnTo>
                    <a:pt x="62" y="144"/>
                  </a:lnTo>
                  <a:lnTo>
                    <a:pt x="51" y="143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44" y="161"/>
                  </a:lnTo>
                  <a:lnTo>
                    <a:pt x="54" y="164"/>
                  </a:lnTo>
                  <a:lnTo>
                    <a:pt x="63" y="165"/>
                  </a:lnTo>
                  <a:lnTo>
                    <a:pt x="73" y="164"/>
                  </a:lnTo>
                  <a:lnTo>
                    <a:pt x="82" y="161"/>
                  </a:lnTo>
                  <a:lnTo>
                    <a:pt x="91" y="159"/>
                  </a:lnTo>
                  <a:lnTo>
                    <a:pt x="101" y="153"/>
                  </a:lnTo>
                  <a:lnTo>
                    <a:pt x="108" y="147"/>
                  </a:lnTo>
                  <a:lnTo>
                    <a:pt x="108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263"/>
            <p:cNvSpPr>
              <a:spLocks/>
            </p:cNvSpPr>
            <p:nvPr/>
          </p:nvSpPr>
          <p:spPr bwMode="auto">
            <a:xfrm>
              <a:off x="4287838" y="5233035"/>
              <a:ext cx="95250" cy="96838"/>
            </a:xfrm>
            <a:custGeom>
              <a:avLst/>
              <a:gdLst>
                <a:gd name="T0" fmla="*/ 3 w 121"/>
                <a:gd name="T1" fmla="*/ 119 h 121"/>
                <a:gd name="T2" fmla="*/ 3 w 121"/>
                <a:gd name="T3" fmla="*/ 119 h 121"/>
                <a:gd name="T4" fmla="*/ 5 w 121"/>
                <a:gd name="T5" fmla="*/ 121 h 121"/>
                <a:gd name="T6" fmla="*/ 9 w 121"/>
                <a:gd name="T7" fmla="*/ 121 h 121"/>
                <a:gd name="T8" fmla="*/ 9 w 121"/>
                <a:gd name="T9" fmla="*/ 121 h 121"/>
                <a:gd name="T10" fmla="*/ 13 w 121"/>
                <a:gd name="T11" fmla="*/ 121 h 121"/>
                <a:gd name="T12" fmla="*/ 16 w 121"/>
                <a:gd name="T13" fmla="*/ 119 h 121"/>
                <a:gd name="T14" fmla="*/ 118 w 121"/>
                <a:gd name="T15" fmla="*/ 18 h 121"/>
                <a:gd name="T16" fmla="*/ 118 w 121"/>
                <a:gd name="T17" fmla="*/ 18 h 121"/>
                <a:gd name="T18" fmla="*/ 120 w 121"/>
                <a:gd name="T19" fmla="*/ 14 h 121"/>
                <a:gd name="T20" fmla="*/ 121 w 121"/>
                <a:gd name="T21" fmla="*/ 10 h 121"/>
                <a:gd name="T22" fmla="*/ 120 w 121"/>
                <a:gd name="T23" fmla="*/ 6 h 121"/>
                <a:gd name="T24" fmla="*/ 118 w 121"/>
                <a:gd name="T25" fmla="*/ 3 h 121"/>
                <a:gd name="T26" fmla="*/ 118 w 121"/>
                <a:gd name="T27" fmla="*/ 3 h 121"/>
                <a:gd name="T28" fmla="*/ 114 w 121"/>
                <a:gd name="T29" fmla="*/ 0 h 121"/>
                <a:gd name="T30" fmla="*/ 110 w 121"/>
                <a:gd name="T31" fmla="*/ 0 h 121"/>
                <a:gd name="T32" fmla="*/ 107 w 121"/>
                <a:gd name="T33" fmla="*/ 0 h 121"/>
                <a:gd name="T34" fmla="*/ 103 w 121"/>
                <a:gd name="T35" fmla="*/ 3 h 121"/>
                <a:gd name="T36" fmla="*/ 3 w 121"/>
                <a:gd name="T37" fmla="*/ 104 h 121"/>
                <a:gd name="T38" fmla="*/ 3 w 121"/>
                <a:gd name="T39" fmla="*/ 104 h 121"/>
                <a:gd name="T40" fmla="*/ 0 w 121"/>
                <a:gd name="T41" fmla="*/ 108 h 121"/>
                <a:gd name="T42" fmla="*/ 0 w 121"/>
                <a:gd name="T43" fmla="*/ 112 h 121"/>
                <a:gd name="T44" fmla="*/ 0 w 121"/>
                <a:gd name="T45" fmla="*/ 115 h 121"/>
                <a:gd name="T46" fmla="*/ 3 w 121"/>
                <a:gd name="T47" fmla="*/ 119 h 121"/>
                <a:gd name="T48" fmla="*/ 3 w 121"/>
                <a:gd name="T49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121">
                  <a:moveTo>
                    <a:pt x="3" y="119"/>
                  </a:moveTo>
                  <a:lnTo>
                    <a:pt x="3" y="119"/>
                  </a:lnTo>
                  <a:lnTo>
                    <a:pt x="5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3" y="121"/>
                  </a:lnTo>
                  <a:lnTo>
                    <a:pt x="16" y="119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14"/>
                  </a:lnTo>
                  <a:lnTo>
                    <a:pt x="121" y="10"/>
                  </a:lnTo>
                  <a:lnTo>
                    <a:pt x="120" y="6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3" y="3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3" y="119"/>
                  </a:lnTo>
                  <a:lnTo>
                    <a:pt x="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833"/>
          <p:cNvGrpSpPr>
            <a:grpSpLocks noChangeAspect="1"/>
          </p:cNvGrpSpPr>
          <p:nvPr/>
        </p:nvGrpSpPr>
        <p:grpSpPr>
          <a:xfrm>
            <a:off x="9357897" y="4704827"/>
            <a:ext cx="284163" cy="285750"/>
            <a:chOff x="11223626" y="4299585"/>
            <a:chExt cx="284163" cy="285750"/>
          </a:xfrm>
          <a:solidFill>
            <a:schemeClr val="tx1"/>
          </a:solidFill>
        </p:grpSpPr>
        <p:sp>
          <p:nvSpPr>
            <p:cNvPr id="73" name="Freeform 327"/>
            <p:cNvSpPr>
              <a:spLocks/>
            </p:cNvSpPr>
            <p:nvPr/>
          </p:nvSpPr>
          <p:spPr bwMode="auto">
            <a:xfrm>
              <a:off x="11260138" y="4337685"/>
              <a:ext cx="66675" cy="66675"/>
            </a:xfrm>
            <a:custGeom>
              <a:avLst/>
              <a:gdLst>
                <a:gd name="T0" fmla="*/ 2 w 85"/>
                <a:gd name="T1" fmla="*/ 81 h 85"/>
                <a:gd name="T2" fmla="*/ 2 w 85"/>
                <a:gd name="T3" fmla="*/ 81 h 85"/>
                <a:gd name="T4" fmla="*/ 4 w 85"/>
                <a:gd name="T5" fmla="*/ 84 h 85"/>
                <a:gd name="T6" fmla="*/ 7 w 85"/>
                <a:gd name="T7" fmla="*/ 84 h 85"/>
                <a:gd name="T8" fmla="*/ 7 w 85"/>
                <a:gd name="T9" fmla="*/ 84 h 85"/>
                <a:gd name="T10" fmla="*/ 8 w 85"/>
                <a:gd name="T11" fmla="*/ 85 h 85"/>
                <a:gd name="T12" fmla="*/ 8 w 85"/>
                <a:gd name="T13" fmla="*/ 85 h 85"/>
                <a:gd name="T14" fmla="*/ 11 w 85"/>
                <a:gd name="T15" fmla="*/ 84 h 85"/>
                <a:gd name="T16" fmla="*/ 14 w 85"/>
                <a:gd name="T17" fmla="*/ 82 h 85"/>
                <a:gd name="T18" fmla="*/ 16 w 85"/>
                <a:gd name="T19" fmla="*/ 80 h 85"/>
                <a:gd name="T20" fmla="*/ 16 w 85"/>
                <a:gd name="T21" fmla="*/ 77 h 85"/>
                <a:gd name="T22" fmla="*/ 16 w 85"/>
                <a:gd name="T23" fmla="*/ 77 h 85"/>
                <a:gd name="T24" fmla="*/ 19 w 85"/>
                <a:gd name="T25" fmla="*/ 66 h 85"/>
                <a:gd name="T26" fmla="*/ 24 w 85"/>
                <a:gd name="T27" fmla="*/ 56 h 85"/>
                <a:gd name="T28" fmla="*/ 30 w 85"/>
                <a:gd name="T29" fmla="*/ 46 h 85"/>
                <a:gd name="T30" fmla="*/ 37 w 85"/>
                <a:gd name="T31" fmla="*/ 37 h 85"/>
                <a:gd name="T32" fmla="*/ 46 w 85"/>
                <a:gd name="T33" fmla="*/ 30 h 85"/>
                <a:gd name="T34" fmla="*/ 55 w 85"/>
                <a:gd name="T35" fmla="*/ 23 h 85"/>
                <a:gd name="T36" fmla="*/ 66 w 85"/>
                <a:gd name="T37" fmla="*/ 19 h 85"/>
                <a:gd name="T38" fmla="*/ 77 w 85"/>
                <a:gd name="T39" fmla="*/ 17 h 85"/>
                <a:gd name="T40" fmla="*/ 77 w 85"/>
                <a:gd name="T41" fmla="*/ 17 h 85"/>
                <a:gd name="T42" fmla="*/ 81 w 85"/>
                <a:gd name="T43" fmla="*/ 15 h 85"/>
                <a:gd name="T44" fmla="*/ 82 w 85"/>
                <a:gd name="T45" fmla="*/ 14 h 85"/>
                <a:gd name="T46" fmla="*/ 82 w 85"/>
                <a:gd name="T47" fmla="*/ 14 h 85"/>
                <a:gd name="T48" fmla="*/ 84 w 85"/>
                <a:gd name="T49" fmla="*/ 10 h 85"/>
                <a:gd name="T50" fmla="*/ 85 w 85"/>
                <a:gd name="T51" fmla="*/ 7 h 85"/>
                <a:gd name="T52" fmla="*/ 85 w 85"/>
                <a:gd name="T53" fmla="*/ 7 h 85"/>
                <a:gd name="T54" fmla="*/ 84 w 85"/>
                <a:gd name="T55" fmla="*/ 4 h 85"/>
                <a:gd name="T56" fmla="*/ 81 w 85"/>
                <a:gd name="T57" fmla="*/ 2 h 85"/>
                <a:gd name="T58" fmla="*/ 78 w 85"/>
                <a:gd name="T59" fmla="*/ 0 h 85"/>
                <a:gd name="T60" fmla="*/ 74 w 85"/>
                <a:gd name="T61" fmla="*/ 0 h 85"/>
                <a:gd name="T62" fmla="*/ 74 w 85"/>
                <a:gd name="T63" fmla="*/ 0 h 85"/>
                <a:gd name="T64" fmla="*/ 61 w 85"/>
                <a:gd name="T65" fmla="*/ 3 h 85"/>
                <a:gd name="T66" fmla="*/ 47 w 85"/>
                <a:gd name="T67" fmla="*/ 8 h 85"/>
                <a:gd name="T68" fmla="*/ 35 w 85"/>
                <a:gd name="T69" fmla="*/ 15 h 85"/>
                <a:gd name="T70" fmla="*/ 24 w 85"/>
                <a:gd name="T71" fmla="*/ 25 h 85"/>
                <a:gd name="T72" fmla="*/ 16 w 85"/>
                <a:gd name="T73" fmla="*/ 35 h 85"/>
                <a:gd name="T74" fmla="*/ 8 w 85"/>
                <a:gd name="T75" fmla="*/ 47 h 85"/>
                <a:gd name="T76" fmla="*/ 3 w 85"/>
                <a:gd name="T77" fmla="*/ 61 h 85"/>
                <a:gd name="T78" fmla="*/ 0 w 85"/>
                <a:gd name="T79" fmla="*/ 74 h 85"/>
                <a:gd name="T80" fmla="*/ 0 w 85"/>
                <a:gd name="T81" fmla="*/ 74 h 85"/>
                <a:gd name="T82" fmla="*/ 0 w 85"/>
                <a:gd name="T83" fmla="*/ 78 h 85"/>
                <a:gd name="T84" fmla="*/ 2 w 85"/>
                <a:gd name="T85" fmla="*/ 81 h 85"/>
                <a:gd name="T86" fmla="*/ 2 w 85"/>
                <a:gd name="T87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" h="85">
                  <a:moveTo>
                    <a:pt x="2" y="81"/>
                  </a:moveTo>
                  <a:lnTo>
                    <a:pt x="2" y="81"/>
                  </a:lnTo>
                  <a:lnTo>
                    <a:pt x="4" y="84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4"/>
                  </a:lnTo>
                  <a:lnTo>
                    <a:pt x="14" y="82"/>
                  </a:lnTo>
                  <a:lnTo>
                    <a:pt x="16" y="80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9" y="66"/>
                  </a:lnTo>
                  <a:lnTo>
                    <a:pt x="24" y="56"/>
                  </a:lnTo>
                  <a:lnTo>
                    <a:pt x="30" y="46"/>
                  </a:lnTo>
                  <a:lnTo>
                    <a:pt x="37" y="37"/>
                  </a:lnTo>
                  <a:lnTo>
                    <a:pt x="46" y="30"/>
                  </a:lnTo>
                  <a:lnTo>
                    <a:pt x="55" y="23"/>
                  </a:lnTo>
                  <a:lnTo>
                    <a:pt x="66" y="19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81" y="15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4" y="10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1" y="3"/>
                  </a:lnTo>
                  <a:lnTo>
                    <a:pt x="47" y="8"/>
                  </a:lnTo>
                  <a:lnTo>
                    <a:pt x="35" y="15"/>
                  </a:lnTo>
                  <a:lnTo>
                    <a:pt x="24" y="25"/>
                  </a:lnTo>
                  <a:lnTo>
                    <a:pt x="16" y="35"/>
                  </a:lnTo>
                  <a:lnTo>
                    <a:pt x="8" y="47"/>
                  </a:lnTo>
                  <a:lnTo>
                    <a:pt x="3" y="6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328"/>
            <p:cNvSpPr>
              <a:spLocks noEditPoints="1"/>
            </p:cNvSpPr>
            <p:nvPr/>
          </p:nvSpPr>
          <p:spPr bwMode="auto">
            <a:xfrm>
              <a:off x="11223626" y="4299585"/>
              <a:ext cx="284163" cy="285750"/>
            </a:xfrm>
            <a:custGeom>
              <a:avLst/>
              <a:gdLst>
                <a:gd name="T0" fmla="*/ 270 w 359"/>
                <a:gd name="T1" fmla="*/ 234 h 359"/>
                <a:gd name="T2" fmla="*/ 265 w 359"/>
                <a:gd name="T3" fmla="*/ 232 h 359"/>
                <a:gd name="T4" fmla="*/ 261 w 359"/>
                <a:gd name="T5" fmla="*/ 233 h 359"/>
                <a:gd name="T6" fmla="*/ 237 w 359"/>
                <a:gd name="T7" fmla="*/ 221 h 359"/>
                <a:gd name="T8" fmla="*/ 250 w 359"/>
                <a:gd name="T9" fmla="*/ 201 h 359"/>
                <a:gd name="T10" fmla="*/ 264 w 359"/>
                <a:gd name="T11" fmla="*/ 168 h 359"/>
                <a:gd name="T12" fmla="*/ 268 w 359"/>
                <a:gd name="T13" fmla="*/ 135 h 359"/>
                <a:gd name="T14" fmla="*/ 265 w 359"/>
                <a:gd name="T15" fmla="*/ 108 h 359"/>
                <a:gd name="T16" fmla="*/ 252 w 359"/>
                <a:gd name="T17" fmla="*/ 70 h 359"/>
                <a:gd name="T18" fmla="*/ 229 w 359"/>
                <a:gd name="T19" fmla="*/ 39 h 359"/>
                <a:gd name="T20" fmla="*/ 198 w 359"/>
                <a:gd name="T21" fmla="*/ 16 h 359"/>
                <a:gd name="T22" fmla="*/ 161 w 359"/>
                <a:gd name="T23" fmla="*/ 3 h 359"/>
                <a:gd name="T24" fmla="*/ 135 w 359"/>
                <a:gd name="T25" fmla="*/ 0 h 359"/>
                <a:gd name="T26" fmla="*/ 94 w 359"/>
                <a:gd name="T27" fmla="*/ 6 h 359"/>
                <a:gd name="T28" fmla="*/ 59 w 359"/>
                <a:gd name="T29" fmla="*/ 23 h 359"/>
                <a:gd name="T30" fmla="*/ 31 w 359"/>
                <a:gd name="T31" fmla="*/ 49 h 359"/>
                <a:gd name="T32" fmla="*/ 11 w 359"/>
                <a:gd name="T33" fmla="*/ 82 h 359"/>
                <a:gd name="T34" fmla="*/ 2 w 359"/>
                <a:gd name="T35" fmla="*/ 120 h 359"/>
                <a:gd name="T36" fmla="*/ 2 w 359"/>
                <a:gd name="T37" fmla="*/ 148 h 359"/>
                <a:gd name="T38" fmla="*/ 11 w 359"/>
                <a:gd name="T39" fmla="*/ 186 h 359"/>
                <a:gd name="T40" fmla="*/ 31 w 359"/>
                <a:gd name="T41" fmla="*/ 219 h 359"/>
                <a:gd name="T42" fmla="*/ 59 w 359"/>
                <a:gd name="T43" fmla="*/ 245 h 359"/>
                <a:gd name="T44" fmla="*/ 94 w 359"/>
                <a:gd name="T45" fmla="*/ 262 h 359"/>
                <a:gd name="T46" fmla="*/ 135 w 359"/>
                <a:gd name="T47" fmla="*/ 268 h 359"/>
                <a:gd name="T48" fmla="*/ 157 w 359"/>
                <a:gd name="T49" fmla="*/ 266 h 359"/>
                <a:gd name="T50" fmla="*/ 191 w 359"/>
                <a:gd name="T51" fmla="*/ 256 h 359"/>
                <a:gd name="T52" fmla="*/ 221 w 359"/>
                <a:gd name="T53" fmla="*/ 237 h 359"/>
                <a:gd name="T54" fmla="*/ 234 w 359"/>
                <a:gd name="T55" fmla="*/ 258 h 359"/>
                <a:gd name="T56" fmla="*/ 231 w 359"/>
                <a:gd name="T57" fmla="*/ 265 h 359"/>
                <a:gd name="T58" fmla="*/ 320 w 359"/>
                <a:gd name="T59" fmla="*/ 357 h 359"/>
                <a:gd name="T60" fmla="*/ 327 w 359"/>
                <a:gd name="T61" fmla="*/ 359 h 359"/>
                <a:gd name="T62" fmla="*/ 327 w 359"/>
                <a:gd name="T63" fmla="*/ 359 h 359"/>
                <a:gd name="T64" fmla="*/ 356 w 359"/>
                <a:gd name="T65" fmla="*/ 332 h 359"/>
                <a:gd name="T66" fmla="*/ 359 w 359"/>
                <a:gd name="T67" fmla="*/ 327 h 359"/>
                <a:gd name="T68" fmla="*/ 356 w 359"/>
                <a:gd name="T69" fmla="*/ 320 h 359"/>
                <a:gd name="T70" fmla="*/ 135 w 359"/>
                <a:gd name="T71" fmla="*/ 18 h 359"/>
                <a:gd name="T72" fmla="*/ 168 w 359"/>
                <a:gd name="T73" fmla="*/ 23 h 359"/>
                <a:gd name="T74" fmla="*/ 199 w 359"/>
                <a:gd name="T75" fmla="*/ 38 h 359"/>
                <a:gd name="T76" fmla="*/ 225 w 359"/>
                <a:gd name="T77" fmla="*/ 59 h 359"/>
                <a:gd name="T78" fmla="*/ 242 w 359"/>
                <a:gd name="T79" fmla="*/ 89 h 359"/>
                <a:gd name="T80" fmla="*/ 250 w 359"/>
                <a:gd name="T81" fmla="*/ 123 h 359"/>
                <a:gd name="T82" fmla="*/ 250 w 359"/>
                <a:gd name="T83" fmla="*/ 146 h 359"/>
                <a:gd name="T84" fmla="*/ 242 w 359"/>
                <a:gd name="T85" fmla="*/ 179 h 359"/>
                <a:gd name="T86" fmla="*/ 225 w 359"/>
                <a:gd name="T87" fmla="*/ 209 h 359"/>
                <a:gd name="T88" fmla="*/ 199 w 359"/>
                <a:gd name="T89" fmla="*/ 230 h 359"/>
                <a:gd name="T90" fmla="*/ 168 w 359"/>
                <a:gd name="T91" fmla="*/ 245 h 359"/>
                <a:gd name="T92" fmla="*/ 135 w 359"/>
                <a:gd name="T93" fmla="*/ 250 h 359"/>
                <a:gd name="T94" fmla="*/ 110 w 359"/>
                <a:gd name="T95" fmla="*/ 249 h 359"/>
                <a:gd name="T96" fmla="*/ 78 w 359"/>
                <a:gd name="T97" fmla="*/ 237 h 359"/>
                <a:gd name="T98" fmla="*/ 51 w 359"/>
                <a:gd name="T99" fmla="*/ 217 h 359"/>
                <a:gd name="T100" fmla="*/ 31 w 359"/>
                <a:gd name="T101" fmla="*/ 190 h 359"/>
                <a:gd name="T102" fmla="*/ 20 w 359"/>
                <a:gd name="T103" fmla="*/ 158 h 359"/>
                <a:gd name="T104" fmla="*/ 18 w 359"/>
                <a:gd name="T105" fmla="*/ 135 h 359"/>
                <a:gd name="T106" fmla="*/ 23 w 359"/>
                <a:gd name="T107" fmla="*/ 100 h 359"/>
                <a:gd name="T108" fmla="*/ 38 w 359"/>
                <a:gd name="T109" fmla="*/ 69 h 359"/>
                <a:gd name="T110" fmla="*/ 61 w 359"/>
                <a:gd name="T111" fmla="*/ 45 h 359"/>
                <a:gd name="T112" fmla="*/ 89 w 359"/>
                <a:gd name="T113" fmla="*/ 27 h 359"/>
                <a:gd name="T114" fmla="*/ 122 w 359"/>
                <a:gd name="T115" fmla="*/ 1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9" h="359">
                  <a:moveTo>
                    <a:pt x="356" y="320"/>
                  </a:moveTo>
                  <a:lnTo>
                    <a:pt x="270" y="234"/>
                  </a:lnTo>
                  <a:lnTo>
                    <a:pt x="270" y="234"/>
                  </a:lnTo>
                  <a:lnTo>
                    <a:pt x="268" y="233"/>
                  </a:lnTo>
                  <a:lnTo>
                    <a:pt x="265" y="232"/>
                  </a:lnTo>
                  <a:lnTo>
                    <a:pt x="265" y="232"/>
                  </a:lnTo>
                  <a:lnTo>
                    <a:pt x="265" y="232"/>
                  </a:lnTo>
                  <a:lnTo>
                    <a:pt x="265" y="232"/>
                  </a:lnTo>
                  <a:lnTo>
                    <a:pt x="261" y="233"/>
                  </a:lnTo>
                  <a:lnTo>
                    <a:pt x="258" y="234"/>
                  </a:lnTo>
                  <a:lnTo>
                    <a:pt x="254" y="238"/>
                  </a:lnTo>
                  <a:lnTo>
                    <a:pt x="237" y="221"/>
                  </a:lnTo>
                  <a:lnTo>
                    <a:pt x="237" y="221"/>
                  </a:lnTo>
                  <a:lnTo>
                    <a:pt x="243" y="211"/>
                  </a:lnTo>
                  <a:lnTo>
                    <a:pt x="250" y="201"/>
                  </a:lnTo>
                  <a:lnTo>
                    <a:pt x="256" y="191"/>
                  </a:lnTo>
                  <a:lnTo>
                    <a:pt x="260" y="180"/>
                  </a:lnTo>
                  <a:lnTo>
                    <a:pt x="264" y="168"/>
                  </a:lnTo>
                  <a:lnTo>
                    <a:pt x="266" y="158"/>
                  </a:lnTo>
                  <a:lnTo>
                    <a:pt x="268" y="146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20"/>
                  </a:lnTo>
                  <a:lnTo>
                    <a:pt x="265" y="108"/>
                  </a:lnTo>
                  <a:lnTo>
                    <a:pt x="262" y="94"/>
                  </a:lnTo>
                  <a:lnTo>
                    <a:pt x="257" y="82"/>
                  </a:lnTo>
                  <a:lnTo>
                    <a:pt x="252" y="70"/>
                  </a:lnTo>
                  <a:lnTo>
                    <a:pt x="245" y="59"/>
                  </a:lnTo>
                  <a:lnTo>
                    <a:pt x="238" y="49"/>
                  </a:lnTo>
                  <a:lnTo>
                    <a:pt x="229" y="39"/>
                  </a:lnTo>
                  <a:lnTo>
                    <a:pt x="219" y="31"/>
                  </a:lnTo>
                  <a:lnTo>
                    <a:pt x="209" y="23"/>
                  </a:lnTo>
                  <a:lnTo>
                    <a:pt x="198" y="16"/>
                  </a:lnTo>
                  <a:lnTo>
                    <a:pt x="186" y="11"/>
                  </a:lnTo>
                  <a:lnTo>
                    <a:pt x="174" y="6"/>
                  </a:lnTo>
                  <a:lnTo>
                    <a:pt x="161" y="3"/>
                  </a:lnTo>
                  <a:lnTo>
                    <a:pt x="148" y="2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21" y="2"/>
                  </a:lnTo>
                  <a:lnTo>
                    <a:pt x="108" y="3"/>
                  </a:lnTo>
                  <a:lnTo>
                    <a:pt x="94" y="6"/>
                  </a:lnTo>
                  <a:lnTo>
                    <a:pt x="82" y="11"/>
                  </a:lnTo>
                  <a:lnTo>
                    <a:pt x="70" y="16"/>
                  </a:lnTo>
                  <a:lnTo>
                    <a:pt x="59" y="23"/>
                  </a:lnTo>
                  <a:lnTo>
                    <a:pt x="49" y="31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6" y="70"/>
                  </a:lnTo>
                  <a:lnTo>
                    <a:pt x="11" y="82"/>
                  </a:lnTo>
                  <a:lnTo>
                    <a:pt x="7" y="94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48"/>
                  </a:lnTo>
                  <a:lnTo>
                    <a:pt x="3" y="162"/>
                  </a:lnTo>
                  <a:lnTo>
                    <a:pt x="7" y="174"/>
                  </a:lnTo>
                  <a:lnTo>
                    <a:pt x="11" y="186"/>
                  </a:lnTo>
                  <a:lnTo>
                    <a:pt x="16" y="198"/>
                  </a:lnTo>
                  <a:lnTo>
                    <a:pt x="23" y="209"/>
                  </a:lnTo>
                  <a:lnTo>
                    <a:pt x="31" y="219"/>
                  </a:lnTo>
                  <a:lnTo>
                    <a:pt x="39" y="229"/>
                  </a:lnTo>
                  <a:lnTo>
                    <a:pt x="49" y="237"/>
                  </a:lnTo>
                  <a:lnTo>
                    <a:pt x="59" y="245"/>
                  </a:lnTo>
                  <a:lnTo>
                    <a:pt x="70" y="252"/>
                  </a:lnTo>
                  <a:lnTo>
                    <a:pt x="82" y="257"/>
                  </a:lnTo>
                  <a:lnTo>
                    <a:pt x="94" y="262"/>
                  </a:lnTo>
                  <a:lnTo>
                    <a:pt x="108" y="265"/>
                  </a:lnTo>
                  <a:lnTo>
                    <a:pt x="121" y="268"/>
                  </a:lnTo>
                  <a:lnTo>
                    <a:pt x="135" y="268"/>
                  </a:lnTo>
                  <a:lnTo>
                    <a:pt x="135" y="268"/>
                  </a:lnTo>
                  <a:lnTo>
                    <a:pt x="145" y="268"/>
                  </a:lnTo>
                  <a:lnTo>
                    <a:pt x="157" y="266"/>
                  </a:lnTo>
                  <a:lnTo>
                    <a:pt x="170" y="264"/>
                  </a:lnTo>
                  <a:lnTo>
                    <a:pt x="180" y="260"/>
                  </a:lnTo>
                  <a:lnTo>
                    <a:pt x="191" y="256"/>
                  </a:lnTo>
                  <a:lnTo>
                    <a:pt x="200" y="250"/>
                  </a:lnTo>
                  <a:lnTo>
                    <a:pt x="211" y="244"/>
                  </a:lnTo>
                  <a:lnTo>
                    <a:pt x="221" y="237"/>
                  </a:lnTo>
                  <a:lnTo>
                    <a:pt x="238" y="254"/>
                  </a:lnTo>
                  <a:lnTo>
                    <a:pt x="234" y="258"/>
                  </a:lnTo>
                  <a:lnTo>
                    <a:pt x="234" y="258"/>
                  </a:lnTo>
                  <a:lnTo>
                    <a:pt x="233" y="261"/>
                  </a:lnTo>
                  <a:lnTo>
                    <a:pt x="231" y="265"/>
                  </a:lnTo>
                  <a:lnTo>
                    <a:pt x="231" y="265"/>
                  </a:lnTo>
                  <a:lnTo>
                    <a:pt x="233" y="268"/>
                  </a:lnTo>
                  <a:lnTo>
                    <a:pt x="234" y="271"/>
                  </a:lnTo>
                  <a:lnTo>
                    <a:pt x="320" y="357"/>
                  </a:lnTo>
                  <a:lnTo>
                    <a:pt x="320" y="357"/>
                  </a:lnTo>
                  <a:lnTo>
                    <a:pt x="323" y="358"/>
                  </a:lnTo>
                  <a:lnTo>
                    <a:pt x="327" y="359"/>
                  </a:lnTo>
                  <a:lnTo>
                    <a:pt x="327" y="359"/>
                  </a:lnTo>
                  <a:lnTo>
                    <a:pt x="327" y="359"/>
                  </a:lnTo>
                  <a:lnTo>
                    <a:pt x="327" y="359"/>
                  </a:lnTo>
                  <a:lnTo>
                    <a:pt x="329" y="358"/>
                  </a:lnTo>
                  <a:lnTo>
                    <a:pt x="332" y="357"/>
                  </a:lnTo>
                  <a:lnTo>
                    <a:pt x="356" y="332"/>
                  </a:lnTo>
                  <a:lnTo>
                    <a:pt x="356" y="332"/>
                  </a:lnTo>
                  <a:lnTo>
                    <a:pt x="359" y="330"/>
                  </a:lnTo>
                  <a:lnTo>
                    <a:pt x="359" y="327"/>
                  </a:lnTo>
                  <a:lnTo>
                    <a:pt x="359" y="327"/>
                  </a:lnTo>
                  <a:lnTo>
                    <a:pt x="359" y="323"/>
                  </a:lnTo>
                  <a:lnTo>
                    <a:pt x="356" y="320"/>
                  </a:lnTo>
                  <a:lnTo>
                    <a:pt x="356" y="320"/>
                  </a:lnTo>
                  <a:close/>
                  <a:moveTo>
                    <a:pt x="135" y="18"/>
                  </a:moveTo>
                  <a:lnTo>
                    <a:pt x="135" y="18"/>
                  </a:lnTo>
                  <a:lnTo>
                    <a:pt x="147" y="18"/>
                  </a:lnTo>
                  <a:lnTo>
                    <a:pt x="157" y="21"/>
                  </a:lnTo>
                  <a:lnTo>
                    <a:pt x="168" y="23"/>
                  </a:lnTo>
                  <a:lnTo>
                    <a:pt x="179" y="27"/>
                  </a:lnTo>
                  <a:lnTo>
                    <a:pt x="190" y="31"/>
                  </a:lnTo>
                  <a:lnTo>
                    <a:pt x="199" y="38"/>
                  </a:lnTo>
                  <a:lnTo>
                    <a:pt x="209" y="45"/>
                  </a:lnTo>
                  <a:lnTo>
                    <a:pt x="217" y="51"/>
                  </a:lnTo>
                  <a:lnTo>
                    <a:pt x="225" y="59"/>
                  </a:lnTo>
                  <a:lnTo>
                    <a:pt x="231" y="69"/>
                  </a:lnTo>
                  <a:lnTo>
                    <a:pt x="237" y="78"/>
                  </a:lnTo>
                  <a:lnTo>
                    <a:pt x="242" y="89"/>
                  </a:lnTo>
                  <a:lnTo>
                    <a:pt x="246" y="100"/>
                  </a:lnTo>
                  <a:lnTo>
                    <a:pt x="249" y="111"/>
                  </a:lnTo>
                  <a:lnTo>
                    <a:pt x="250" y="123"/>
                  </a:lnTo>
                  <a:lnTo>
                    <a:pt x="250" y="135"/>
                  </a:lnTo>
                  <a:lnTo>
                    <a:pt x="250" y="135"/>
                  </a:lnTo>
                  <a:lnTo>
                    <a:pt x="250" y="146"/>
                  </a:lnTo>
                  <a:lnTo>
                    <a:pt x="249" y="158"/>
                  </a:lnTo>
                  <a:lnTo>
                    <a:pt x="246" y="168"/>
                  </a:lnTo>
                  <a:lnTo>
                    <a:pt x="242" y="179"/>
                  </a:lnTo>
                  <a:lnTo>
                    <a:pt x="237" y="190"/>
                  </a:lnTo>
                  <a:lnTo>
                    <a:pt x="231" y="199"/>
                  </a:lnTo>
                  <a:lnTo>
                    <a:pt x="225" y="209"/>
                  </a:lnTo>
                  <a:lnTo>
                    <a:pt x="217" y="217"/>
                  </a:lnTo>
                  <a:lnTo>
                    <a:pt x="209" y="223"/>
                  </a:lnTo>
                  <a:lnTo>
                    <a:pt x="199" y="230"/>
                  </a:lnTo>
                  <a:lnTo>
                    <a:pt x="190" y="237"/>
                  </a:lnTo>
                  <a:lnTo>
                    <a:pt x="179" y="242"/>
                  </a:lnTo>
                  <a:lnTo>
                    <a:pt x="168" y="245"/>
                  </a:lnTo>
                  <a:lnTo>
                    <a:pt x="157" y="249"/>
                  </a:lnTo>
                  <a:lnTo>
                    <a:pt x="147" y="250"/>
                  </a:lnTo>
                  <a:lnTo>
                    <a:pt x="135" y="250"/>
                  </a:lnTo>
                  <a:lnTo>
                    <a:pt x="135" y="250"/>
                  </a:lnTo>
                  <a:lnTo>
                    <a:pt x="122" y="250"/>
                  </a:lnTo>
                  <a:lnTo>
                    <a:pt x="110" y="249"/>
                  </a:lnTo>
                  <a:lnTo>
                    <a:pt x="100" y="245"/>
                  </a:lnTo>
                  <a:lnTo>
                    <a:pt x="89" y="242"/>
                  </a:lnTo>
                  <a:lnTo>
                    <a:pt x="78" y="237"/>
                  </a:lnTo>
                  <a:lnTo>
                    <a:pt x="69" y="230"/>
                  </a:lnTo>
                  <a:lnTo>
                    <a:pt x="61" y="223"/>
                  </a:lnTo>
                  <a:lnTo>
                    <a:pt x="51" y="217"/>
                  </a:lnTo>
                  <a:lnTo>
                    <a:pt x="45" y="209"/>
                  </a:lnTo>
                  <a:lnTo>
                    <a:pt x="38" y="199"/>
                  </a:lnTo>
                  <a:lnTo>
                    <a:pt x="31" y="190"/>
                  </a:lnTo>
                  <a:lnTo>
                    <a:pt x="27" y="179"/>
                  </a:lnTo>
                  <a:lnTo>
                    <a:pt x="23" y="168"/>
                  </a:lnTo>
                  <a:lnTo>
                    <a:pt x="20" y="158"/>
                  </a:lnTo>
                  <a:lnTo>
                    <a:pt x="18" y="146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18" y="123"/>
                  </a:lnTo>
                  <a:lnTo>
                    <a:pt x="20" y="111"/>
                  </a:lnTo>
                  <a:lnTo>
                    <a:pt x="23" y="100"/>
                  </a:lnTo>
                  <a:lnTo>
                    <a:pt x="27" y="89"/>
                  </a:lnTo>
                  <a:lnTo>
                    <a:pt x="31" y="78"/>
                  </a:lnTo>
                  <a:lnTo>
                    <a:pt x="38" y="69"/>
                  </a:lnTo>
                  <a:lnTo>
                    <a:pt x="45" y="59"/>
                  </a:lnTo>
                  <a:lnTo>
                    <a:pt x="51" y="51"/>
                  </a:lnTo>
                  <a:lnTo>
                    <a:pt x="61" y="45"/>
                  </a:lnTo>
                  <a:lnTo>
                    <a:pt x="69" y="38"/>
                  </a:lnTo>
                  <a:lnTo>
                    <a:pt x="78" y="31"/>
                  </a:lnTo>
                  <a:lnTo>
                    <a:pt x="89" y="27"/>
                  </a:lnTo>
                  <a:lnTo>
                    <a:pt x="100" y="23"/>
                  </a:lnTo>
                  <a:lnTo>
                    <a:pt x="110" y="21"/>
                  </a:lnTo>
                  <a:lnTo>
                    <a:pt x="122" y="18"/>
                  </a:lnTo>
                  <a:lnTo>
                    <a:pt x="135" y="18"/>
                  </a:lnTo>
                  <a:lnTo>
                    <a:pt x="13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Freeform 212"/>
          <p:cNvSpPr>
            <a:spLocks/>
          </p:cNvSpPr>
          <p:nvPr/>
        </p:nvSpPr>
        <p:spPr bwMode="auto">
          <a:xfrm>
            <a:off x="10559454" y="4812777"/>
            <a:ext cx="238125" cy="231775"/>
          </a:xfrm>
          <a:custGeom>
            <a:avLst/>
            <a:gdLst>
              <a:gd name="T0" fmla="*/ 2 w 301"/>
              <a:gd name="T1" fmla="*/ 113 h 290"/>
              <a:gd name="T2" fmla="*/ 84 w 301"/>
              <a:gd name="T3" fmla="*/ 175 h 290"/>
              <a:gd name="T4" fmla="*/ 204 w 301"/>
              <a:gd name="T5" fmla="*/ 83 h 290"/>
              <a:gd name="T6" fmla="*/ 204 w 301"/>
              <a:gd name="T7" fmla="*/ 83 h 290"/>
              <a:gd name="T8" fmla="*/ 207 w 301"/>
              <a:gd name="T9" fmla="*/ 83 h 290"/>
              <a:gd name="T10" fmla="*/ 208 w 301"/>
              <a:gd name="T11" fmla="*/ 85 h 290"/>
              <a:gd name="T12" fmla="*/ 208 w 301"/>
              <a:gd name="T13" fmla="*/ 86 h 290"/>
              <a:gd name="T14" fmla="*/ 208 w 301"/>
              <a:gd name="T15" fmla="*/ 87 h 290"/>
              <a:gd name="T16" fmla="*/ 112 w 301"/>
              <a:gd name="T17" fmla="*/ 195 h 290"/>
              <a:gd name="T18" fmla="*/ 88 w 301"/>
              <a:gd name="T19" fmla="*/ 281 h 290"/>
              <a:gd name="T20" fmla="*/ 88 w 301"/>
              <a:gd name="T21" fmla="*/ 281 h 290"/>
              <a:gd name="T22" fmla="*/ 90 w 301"/>
              <a:gd name="T23" fmla="*/ 285 h 290"/>
              <a:gd name="T24" fmla="*/ 91 w 301"/>
              <a:gd name="T25" fmla="*/ 286 h 290"/>
              <a:gd name="T26" fmla="*/ 94 w 301"/>
              <a:gd name="T27" fmla="*/ 286 h 290"/>
              <a:gd name="T28" fmla="*/ 96 w 301"/>
              <a:gd name="T29" fmla="*/ 285 h 290"/>
              <a:gd name="T30" fmla="*/ 150 w 301"/>
              <a:gd name="T31" fmla="*/ 224 h 290"/>
              <a:gd name="T32" fmla="*/ 240 w 301"/>
              <a:gd name="T33" fmla="*/ 289 h 290"/>
              <a:gd name="T34" fmla="*/ 240 w 301"/>
              <a:gd name="T35" fmla="*/ 289 h 290"/>
              <a:gd name="T36" fmla="*/ 243 w 301"/>
              <a:gd name="T37" fmla="*/ 290 h 290"/>
              <a:gd name="T38" fmla="*/ 245 w 301"/>
              <a:gd name="T39" fmla="*/ 290 h 290"/>
              <a:gd name="T40" fmla="*/ 247 w 301"/>
              <a:gd name="T41" fmla="*/ 289 h 290"/>
              <a:gd name="T42" fmla="*/ 248 w 301"/>
              <a:gd name="T43" fmla="*/ 286 h 290"/>
              <a:gd name="T44" fmla="*/ 301 w 301"/>
              <a:gd name="T45" fmla="*/ 7 h 290"/>
              <a:gd name="T46" fmla="*/ 301 w 301"/>
              <a:gd name="T47" fmla="*/ 7 h 290"/>
              <a:gd name="T48" fmla="*/ 301 w 301"/>
              <a:gd name="T49" fmla="*/ 4 h 290"/>
              <a:gd name="T50" fmla="*/ 298 w 301"/>
              <a:gd name="T51" fmla="*/ 1 h 290"/>
              <a:gd name="T52" fmla="*/ 297 w 301"/>
              <a:gd name="T53" fmla="*/ 0 h 290"/>
              <a:gd name="T54" fmla="*/ 294 w 301"/>
              <a:gd name="T55" fmla="*/ 1 h 290"/>
              <a:gd name="T56" fmla="*/ 4 w 301"/>
              <a:gd name="T57" fmla="*/ 105 h 290"/>
              <a:gd name="T58" fmla="*/ 4 w 301"/>
              <a:gd name="T59" fmla="*/ 105 h 290"/>
              <a:gd name="T60" fmla="*/ 1 w 301"/>
              <a:gd name="T61" fmla="*/ 106 h 290"/>
              <a:gd name="T62" fmla="*/ 0 w 301"/>
              <a:gd name="T63" fmla="*/ 109 h 290"/>
              <a:gd name="T64" fmla="*/ 1 w 301"/>
              <a:gd name="T65" fmla="*/ 112 h 290"/>
              <a:gd name="T66" fmla="*/ 2 w 301"/>
              <a:gd name="T67" fmla="*/ 113 h 290"/>
              <a:gd name="T68" fmla="*/ 2 w 301"/>
              <a:gd name="T69" fmla="*/ 11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1" h="290">
                <a:moveTo>
                  <a:pt x="2" y="113"/>
                </a:moveTo>
                <a:lnTo>
                  <a:pt x="84" y="175"/>
                </a:lnTo>
                <a:lnTo>
                  <a:pt x="204" y="83"/>
                </a:lnTo>
                <a:lnTo>
                  <a:pt x="204" y="83"/>
                </a:lnTo>
                <a:lnTo>
                  <a:pt x="207" y="83"/>
                </a:lnTo>
                <a:lnTo>
                  <a:pt x="208" y="85"/>
                </a:lnTo>
                <a:lnTo>
                  <a:pt x="208" y="86"/>
                </a:lnTo>
                <a:lnTo>
                  <a:pt x="208" y="87"/>
                </a:lnTo>
                <a:lnTo>
                  <a:pt x="112" y="195"/>
                </a:lnTo>
                <a:lnTo>
                  <a:pt x="88" y="281"/>
                </a:lnTo>
                <a:lnTo>
                  <a:pt x="88" y="281"/>
                </a:lnTo>
                <a:lnTo>
                  <a:pt x="90" y="285"/>
                </a:lnTo>
                <a:lnTo>
                  <a:pt x="91" y="286"/>
                </a:lnTo>
                <a:lnTo>
                  <a:pt x="94" y="286"/>
                </a:lnTo>
                <a:lnTo>
                  <a:pt x="96" y="285"/>
                </a:lnTo>
                <a:lnTo>
                  <a:pt x="150" y="224"/>
                </a:lnTo>
                <a:lnTo>
                  <a:pt x="240" y="289"/>
                </a:lnTo>
                <a:lnTo>
                  <a:pt x="240" y="289"/>
                </a:lnTo>
                <a:lnTo>
                  <a:pt x="243" y="290"/>
                </a:lnTo>
                <a:lnTo>
                  <a:pt x="245" y="290"/>
                </a:lnTo>
                <a:lnTo>
                  <a:pt x="247" y="289"/>
                </a:lnTo>
                <a:lnTo>
                  <a:pt x="248" y="286"/>
                </a:lnTo>
                <a:lnTo>
                  <a:pt x="301" y="7"/>
                </a:lnTo>
                <a:lnTo>
                  <a:pt x="301" y="7"/>
                </a:lnTo>
                <a:lnTo>
                  <a:pt x="301" y="4"/>
                </a:lnTo>
                <a:lnTo>
                  <a:pt x="298" y="1"/>
                </a:lnTo>
                <a:lnTo>
                  <a:pt x="297" y="0"/>
                </a:lnTo>
                <a:lnTo>
                  <a:pt x="294" y="1"/>
                </a:lnTo>
                <a:lnTo>
                  <a:pt x="4" y="105"/>
                </a:lnTo>
                <a:lnTo>
                  <a:pt x="4" y="105"/>
                </a:lnTo>
                <a:lnTo>
                  <a:pt x="1" y="106"/>
                </a:lnTo>
                <a:lnTo>
                  <a:pt x="0" y="109"/>
                </a:lnTo>
                <a:lnTo>
                  <a:pt x="1" y="112"/>
                </a:lnTo>
                <a:lnTo>
                  <a:pt x="2" y="113"/>
                </a:lnTo>
                <a:lnTo>
                  <a:pt x="2" y="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3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3967"/>
          <p:cNvSpPr/>
          <p:nvPr/>
        </p:nvSpPr>
        <p:spPr>
          <a:xfrm rot="10800000" flipH="1">
            <a:off x="3775270" y="2711526"/>
            <a:ext cx="2208290" cy="32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0"/>
                </a:moveTo>
                <a:lnTo>
                  <a:pt x="21098" y="2070"/>
                </a:lnTo>
                <a:lnTo>
                  <a:pt x="20628" y="8823"/>
                </a:lnTo>
                <a:lnTo>
                  <a:pt x="20355" y="8823"/>
                </a:lnTo>
                <a:lnTo>
                  <a:pt x="20825" y="2070"/>
                </a:lnTo>
                <a:lnTo>
                  <a:pt x="20324" y="2070"/>
                </a:lnTo>
                <a:lnTo>
                  <a:pt x="19853" y="8823"/>
                </a:lnTo>
                <a:lnTo>
                  <a:pt x="19580" y="8823"/>
                </a:lnTo>
                <a:lnTo>
                  <a:pt x="20050" y="2070"/>
                </a:lnTo>
                <a:lnTo>
                  <a:pt x="19549" y="2070"/>
                </a:lnTo>
                <a:lnTo>
                  <a:pt x="19079" y="8823"/>
                </a:lnTo>
                <a:lnTo>
                  <a:pt x="2628" y="8823"/>
                </a:lnTo>
                <a:lnTo>
                  <a:pt x="2652" y="0"/>
                </a:lnTo>
                <a:lnTo>
                  <a:pt x="0" y="10800"/>
                </a:lnTo>
                <a:lnTo>
                  <a:pt x="2652" y="21600"/>
                </a:lnTo>
                <a:lnTo>
                  <a:pt x="2628" y="12777"/>
                </a:lnTo>
                <a:lnTo>
                  <a:pt x="19079" y="12777"/>
                </a:lnTo>
                <a:lnTo>
                  <a:pt x="19549" y="19530"/>
                </a:lnTo>
                <a:lnTo>
                  <a:pt x="20050" y="19530"/>
                </a:lnTo>
                <a:lnTo>
                  <a:pt x="19580" y="12777"/>
                </a:lnTo>
                <a:lnTo>
                  <a:pt x="19853" y="12777"/>
                </a:lnTo>
                <a:lnTo>
                  <a:pt x="20324" y="19530"/>
                </a:lnTo>
                <a:lnTo>
                  <a:pt x="20825" y="19530"/>
                </a:lnTo>
                <a:lnTo>
                  <a:pt x="20355" y="12777"/>
                </a:lnTo>
                <a:lnTo>
                  <a:pt x="20628" y="12777"/>
                </a:lnTo>
                <a:lnTo>
                  <a:pt x="21098" y="19530"/>
                </a:lnTo>
                <a:lnTo>
                  <a:pt x="21600" y="19530"/>
                </a:lnTo>
                <a:lnTo>
                  <a:pt x="20992" y="10800"/>
                </a:lnTo>
                <a:lnTo>
                  <a:pt x="21600" y="2070"/>
                </a:lnTo>
                <a:close/>
              </a:path>
            </a:pathLst>
          </a:custGeom>
          <a:gradFill>
            <a:gsLst>
              <a:gs pos="100000">
                <a:srgbClr val="3AF6DC"/>
              </a:gs>
              <a:gs pos="0">
                <a:schemeClr val="bg1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41678" y="2600903"/>
            <a:ext cx="1106923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13%</a:t>
            </a:r>
          </a:p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presupuesto 2022</a:t>
            </a:r>
          </a:p>
        </p:txBody>
      </p:sp>
      <p:sp>
        <p:nvSpPr>
          <p:cNvPr id="80" name="Shape 3967"/>
          <p:cNvSpPr/>
          <p:nvPr/>
        </p:nvSpPr>
        <p:spPr>
          <a:xfrm rot="10800000" flipH="1">
            <a:off x="1948431" y="2711526"/>
            <a:ext cx="1839036" cy="32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0"/>
                </a:moveTo>
                <a:lnTo>
                  <a:pt x="21098" y="2070"/>
                </a:lnTo>
                <a:lnTo>
                  <a:pt x="20628" y="8823"/>
                </a:lnTo>
                <a:lnTo>
                  <a:pt x="20355" y="8823"/>
                </a:lnTo>
                <a:lnTo>
                  <a:pt x="20825" y="2070"/>
                </a:lnTo>
                <a:lnTo>
                  <a:pt x="20324" y="2070"/>
                </a:lnTo>
                <a:lnTo>
                  <a:pt x="19853" y="8823"/>
                </a:lnTo>
                <a:lnTo>
                  <a:pt x="19580" y="8823"/>
                </a:lnTo>
                <a:lnTo>
                  <a:pt x="20050" y="2070"/>
                </a:lnTo>
                <a:lnTo>
                  <a:pt x="19549" y="2070"/>
                </a:lnTo>
                <a:lnTo>
                  <a:pt x="19079" y="8823"/>
                </a:lnTo>
                <a:lnTo>
                  <a:pt x="2628" y="8823"/>
                </a:lnTo>
                <a:lnTo>
                  <a:pt x="2652" y="0"/>
                </a:lnTo>
                <a:lnTo>
                  <a:pt x="0" y="10800"/>
                </a:lnTo>
                <a:lnTo>
                  <a:pt x="2652" y="21600"/>
                </a:lnTo>
                <a:lnTo>
                  <a:pt x="2628" y="12777"/>
                </a:lnTo>
                <a:lnTo>
                  <a:pt x="19079" y="12777"/>
                </a:lnTo>
                <a:lnTo>
                  <a:pt x="19549" y="19530"/>
                </a:lnTo>
                <a:lnTo>
                  <a:pt x="20050" y="19530"/>
                </a:lnTo>
                <a:lnTo>
                  <a:pt x="19580" y="12777"/>
                </a:lnTo>
                <a:lnTo>
                  <a:pt x="19853" y="12777"/>
                </a:lnTo>
                <a:lnTo>
                  <a:pt x="20324" y="19530"/>
                </a:lnTo>
                <a:lnTo>
                  <a:pt x="20825" y="19530"/>
                </a:lnTo>
                <a:lnTo>
                  <a:pt x="20355" y="12777"/>
                </a:lnTo>
                <a:lnTo>
                  <a:pt x="20628" y="12777"/>
                </a:lnTo>
                <a:lnTo>
                  <a:pt x="21098" y="19530"/>
                </a:lnTo>
                <a:lnTo>
                  <a:pt x="21600" y="19530"/>
                </a:lnTo>
                <a:lnTo>
                  <a:pt x="20992" y="10800"/>
                </a:lnTo>
                <a:lnTo>
                  <a:pt x="21600" y="2070"/>
                </a:lnTo>
                <a:close/>
              </a:path>
            </a:pathLst>
          </a:custGeom>
          <a:gradFill>
            <a:gsLst>
              <a:gs pos="100000">
                <a:srgbClr val="B9B9B9"/>
              </a:gs>
              <a:gs pos="37000">
                <a:schemeClr val="bg1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841393" y="2600903"/>
            <a:ext cx="110003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actividades programadas</a:t>
            </a:r>
          </a:p>
        </p:txBody>
      </p:sp>
      <p:sp>
        <p:nvSpPr>
          <p:cNvPr id="74" name="Shape 3967"/>
          <p:cNvSpPr/>
          <p:nvPr/>
        </p:nvSpPr>
        <p:spPr>
          <a:xfrm rot="10800000" flipH="1">
            <a:off x="3793670" y="5245923"/>
            <a:ext cx="2208290" cy="32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0"/>
                </a:moveTo>
                <a:lnTo>
                  <a:pt x="21098" y="2070"/>
                </a:lnTo>
                <a:lnTo>
                  <a:pt x="20628" y="8823"/>
                </a:lnTo>
                <a:lnTo>
                  <a:pt x="20355" y="8823"/>
                </a:lnTo>
                <a:lnTo>
                  <a:pt x="20825" y="2070"/>
                </a:lnTo>
                <a:lnTo>
                  <a:pt x="20324" y="2070"/>
                </a:lnTo>
                <a:lnTo>
                  <a:pt x="19853" y="8823"/>
                </a:lnTo>
                <a:lnTo>
                  <a:pt x="19580" y="8823"/>
                </a:lnTo>
                <a:lnTo>
                  <a:pt x="20050" y="2070"/>
                </a:lnTo>
                <a:lnTo>
                  <a:pt x="19549" y="2070"/>
                </a:lnTo>
                <a:lnTo>
                  <a:pt x="19079" y="8823"/>
                </a:lnTo>
                <a:lnTo>
                  <a:pt x="2628" y="8823"/>
                </a:lnTo>
                <a:lnTo>
                  <a:pt x="2652" y="0"/>
                </a:lnTo>
                <a:lnTo>
                  <a:pt x="0" y="10800"/>
                </a:lnTo>
                <a:lnTo>
                  <a:pt x="2652" y="21600"/>
                </a:lnTo>
                <a:lnTo>
                  <a:pt x="2628" y="12777"/>
                </a:lnTo>
                <a:lnTo>
                  <a:pt x="19079" y="12777"/>
                </a:lnTo>
                <a:lnTo>
                  <a:pt x="19549" y="19530"/>
                </a:lnTo>
                <a:lnTo>
                  <a:pt x="20050" y="19530"/>
                </a:lnTo>
                <a:lnTo>
                  <a:pt x="19580" y="12777"/>
                </a:lnTo>
                <a:lnTo>
                  <a:pt x="19853" y="12777"/>
                </a:lnTo>
                <a:lnTo>
                  <a:pt x="20324" y="19530"/>
                </a:lnTo>
                <a:lnTo>
                  <a:pt x="20825" y="19530"/>
                </a:lnTo>
                <a:lnTo>
                  <a:pt x="20355" y="12777"/>
                </a:lnTo>
                <a:lnTo>
                  <a:pt x="20628" y="12777"/>
                </a:lnTo>
                <a:lnTo>
                  <a:pt x="21098" y="19530"/>
                </a:lnTo>
                <a:lnTo>
                  <a:pt x="21600" y="19530"/>
                </a:lnTo>
                <a:lnTo>
                  <a:pt x="20992" y="10800"/>
                </a:lnTo>
                <a:lnTo>
                  <a:pt x="21600" y="2070"/>
                </a:lnTo>
                <a:close/>
              </a:path>
            </a:pathLst>
          </a:custGeom>
          <a:gradFill>
            <a:gsLst>
              <a:gs pos="100000">
                <a:srgbClr val="3AF6DC"/>
              </a:gs>
              <a:gs pos="0">
                <a:schemeClr val="bg1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47881" y="5135300"/>
            <a:ext cx="1106923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</a:t>
            </a:r>
          </a:p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presupuesto 2022</a:t>
            </a:r>
          </a:p>
        </p:txBody>
      </p:sp>
      <p:sp>
        <p:nvSpPr>
          <p:cNvPr id="76" name="Shape 3967"/>
          <p:cNvSpPr/>
          <p:nvPr/>
        </p:nvSpPr>
        <p:spPr>
          <a:xfrm rot="10800000" flipH="1">
            <a:off x="1954634" y="5245923"/>
            <a:ext cx="1839036" cy="32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0"/>
                </a:moveTo>
                <a:lnTo>
                  <a:pt x="21098" y="2070"/>
                </a:lnTo>
                <a:lnTo>
                  <a:pt x="20628" y="8823"/>
                </a:lnTo>
                <a:lnTo>
                  <a:pt x="20355" y="8823"/>
                </a:lnTo>
                <a:lnTo>
                  <a:pt x="20825" y="2070"/>
                </a:lnTo>
                <a:lnTo>
                  <a:pt x="20324" y="2070"/>
                </a:lnTo>
                <a:lnTo>
                  <a:pt x="19853" y="8823"/>
                </a:lnTo>
                <a:lnTo>
                  <a:pt x="19580" y="8823"/>
                </a:lnTo>
                <a:lnTo>
                  <a:pt x="20050" y="2070"/>
                </a:lnTo>
                <a:lnTo>
                  <a:pt x="19549" y="2070"/>
                </a:lnTo>
                <a:lnTo>
                  <a:pt x="19079" y="8823"/>
                </a:lnTo>
                <a:lnTo>
                  <a:pt x="2628" y="8823"/>
                </a:lnTo>
                <a:lnTo>
                  <a:pt x="2652" y="0"/>
                </a:lnTo>
                <a:lnTo>
                  <a:pt x="0" y="10800"/>
                </a:lnTo>
                <a:lnTo>
                  <a:pt x="2652" y="21600"/>
                </a:lnTo>
                <a:lnTo>
                  <a:pt x="2628" y="12777"/>
                </a:lnTo>
                <a:lnTo>
                  <a:pt x="19079" y="12777"/>
                </a:lnTo>
                <a:lnTo>
                  <a:pt x="19549" y="19530"/>
                </a:lnTo>
                <a:lnTo>
                  <a:pt x="20050" y="19530"/>
                </a:lnTo>
                <a:lnTo>
                  <a:pt x="19580" y="12777"/>
                </a:lnTo>
                <a:lnTo>
                  <a:pt x="19853" y="12777"/>
                </a:lnTo>
                <a:lnTo>
                  <a:pt x="20324" y="19530"/>
                </a:lnTo>
                <a:lnTo>
                  <a:pt x="20825" y="19530"/>
                </a:lnTo>
                <a:lnTo>
                  <a:pt x="20355" y="12777"/>
                </a:lnTo>
                <a:lnTo>
                  <a:pt x="20628" y="12777"/>
                </a:lnTo>
                <a:lnTo>
                  <a:pt x="21098" y="19530"/>
                </a:lnTo>
                <a:lnTo>
                  <a:pt x="21600" y="19530"/>
                </a:lnTo>
                <a:lnTo>
                  <a:pt x="20992" y="10800"/>
                </a:lnTo>
                <a:lnTo>
                  <a:pt x="21600" y="2070"/>
                </a:lnTo>
                <a:close/>
              </a:path>
            </a:pathLst>
          </a:custGeom>
          <a:gradFill>
            <a:gsLst>
              <a:gs pos="100000">
                <a:srgbClr val="B9B9B9"/>
              </a:gs>
              <a:gs pos="37000">
                <a:schemeClr val="bg1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847596" y="5135300"/>
            <a:ext cx="110003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actividades programadas</a:t>
            </a:r>
          </a:p>
        </p:txBody>
      </p:sp>
      <p:sp>
        <p:nvSpPr>
          <p:cNvPr id="73" name="Shape 3967"/>
          <p:cNvSpPr/>
          <p:nvPr/>
        </p:nvSpPr>
        <p:spPr>
          <a:xfrm rot="10800000" flipH="1">
            <a:off x="3165508" y="4002062"/>
            <a:ext cx="2208290" cy="32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0"/>
                </a:moveTo>
                <a:lnTo>
                  <a:pt x="21098" y="2070"/>
                </a:lnTo>
                <a:lnTo>
                  <a:pt x="20628" y="8823"/>
                </a:lnTo>
                <a:lnTo>
                  <a:pt x="20355" y="8823"/>
                </a:lnTo>
                <a:lnTo>
                  <a:pt x="20825" y="2070"/>
                </a:lnTo>
                <a:lnTo>
                  <a:pt x="20324" y="2070"/>
                </a:lnTo>
                <a:lnTo>
                  <a:pt x="19853" y="8823"/>
                </a:lnTo>
                <a:lnTo>
                  <a:pt x="19580" y="8823"/>
                </a:lnTo>
                <a:lnTo>
                  <a:pt x="20050" y="2070"/>
                </a:lnTo>
                <a:lnTo>
                  <a:pt x="19549" y="2070"/>
                </a:lnTo>
                <a:lnTo>
                  <a:pt x="19079" y="8823"/>
                </a:lnTo>
                <a:lnTo>
                  <a:pt x="2628" y="8823"/>
                </a:lnTo>
                <a:lnTo>
                  <a:pt x="2652" y="0"/>
                </a:lnTo>
                <a:lnTo>
                  <a:pt x="0" y="10800"/>
                </a:lnTo>
                <a:lnTo>
                  <a:pt x="2652" y="21600"/>
                </a:lnTo>
                <a:lnTo>
                  <a:pt x="2628" y="12777"/>
                </a:lnTo>
                <a:lnTo>
                  <a:pt x="19079" y="12777"/>
                </a:lnTo>
                <a:lnTo>
                  <a:pt x="19549" y="19530"/>
                </a:lnTo>
                <a:lnTo>
                  <a:pt x="20050" y="19530"/>
                </a:lnTo>
                <a:lnTo>
                  <a:pt x="19580" y="12777"/>
                </a:lnTo>
                <a:lnTo>
                  <a:pt x="19853" y="12777"/>
                </a:lnTo>
                <a:lnTo>
                  <a:pt x="20324" y="19530"/>
                </a:lnTo>
                <a:lnTo>
                  <a:pt x="20825" y="19530"/>
                </a:lnTo>
                <a:lnTo>
                  <a:pt x="20355" y="12777"/>
                </a:lnTo>
                <a:lnTo>
                  <a:pt x="20628" y="12777"/>
                </a:lnTo>
                <a:lnTo>
                  <a:pt x="21098" y="19530"/>
                </a:lnTo>
                <a:lnTo>
                  <a:pt x="21600" y="19530"/>
                </a:lnTo>
                <a:lnTo>
                  <a:pt x="20992" y="10800"/>
                </a:lnTo>
                <a:lnTo>
                  <a:pt x="21600" y="2070"/>
                </a:lnTo>
                <a:close/>
              </a:path>
            </a:pathLst>
          </a:custGeom>
          <a:gradFill>
            <a:gsLst>
              <a:gs pos="100000">
                <a:srgbClr val="52FA9A"/>
              </a:gs>
              <a:gs pos="0">
                <a:schemeClr val="bg1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hape 3967"/>
          <p:cNvSpPr/>
          <p:nvPr/>
        </p:nvSpPr>
        <p:spPr>
          <a:xfrm rot="10800000">
            <a:off x="8183586" y="5260548"/>
            <a:ext cx="1839036" cy="32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0"/>
                </a:moveTo>
                <a:lnTo>
                  <a:pt x="21098" y="2070"/>
                </a:lnTo>
                <a:lnTo>
                  <a:pt x="20628" y="8823"/>
                </a:lnTo>
                <a:lnTo>
                  <a:pt x="20355" y="8823"/>
                </a:lnTo>
                <a:lnTo>
                  <a:pt x="20825" y="2070"/>
                </a:lnTo>
                <a:lnTo>
                  <a:pt x="20324" y="2070"/>
                </a:lnTo>
                <a:lnTo>
                  <a:pt x="19853" y="8823"/>
                </a:lnTo>
                <a:lnTo>
                  <a:pt x="19580" y="8823"/>
                </a:lnTo>
                <a:lnTo>
                  <a:pt x="20050" y="2070"/>
                </a:lnTo>
                <a:lnTo>
                  <a:pt x="19549" y="2070"/>
                </a:lnTo>
                <a:lnTo>
                  <a:pt x="19079" y="8823"/>
                </a:lnTo>
                <a:lnTo>
                  <a:pt x="2628" y="8823"/>
                </a:lnTo>
                <a:lnTo>
                  <a:pt x="2652" y="0"/>
                </a:lnTo>
                <a:lnTo>
                  <a:pt x="0" y="10800"/>
                </a:lnTo>
                <a:lnTo>
                  <a:pt x="2652" y="21600"/>
                </a:lnTo>
                <a:lnTo>
                  <a:pt x="2628" y="12777"/>
                </a:lnTo>
                <a:lnTo>
                  <a:pt x="19079" y="12777"/>
                </a:lnTo>
                <a:lnTo>
                  <a:pt x="19549" y="19530"/>
                </a:lnTo>
                <a:lnTo>
                  <a:pt x="20050" y="19530"/>
                </a:lnTo>
                <a:lnTo>
                  <a:pt x="19580" y="12777"/>
                </a:lnTo>
                <a:lnTo>
                  <a:pt x="19853" y="12777"/>
                </a:lnTo>
                <a:lnTo>
                  <a:pt x="20324" y="19530"/>
                </a:lnTo>
                <a:lnTo>
                  <a:pt x="20825" y="19530"/>
                </a:lnTo>
                <a:lnTo>
                  <a:pt x="20355" y="12777"/>
                </a:lnTo>
                <a:lnTo>
                  <a:pt x="20628" y="12777"/>
                </a:lnTo>
                <a:lnTo>
                  <a:pt x="21098" y="19530"/>
                </a:lnTo>
                <a:lnTo>
                  <a:pt x="21600" y="19530"/>
                </a:lnTo>
                <a:lnTo>
                  <a:pt x="20992" y="10800"/>
                </a:lnTo>
                <a:lnTo>
                  <a:pt x="21600" y="2070"/>
                </a:lnTo>
                <a:close/>
              </a:path>
            </a:pathLst>
          </a:custGeom>
          <a:gradFill>
            <a:gsLst>
              <a:gs pos="100000">
                <a:srgbClr val="B9B9B9"/>
              </a:gs>
              <a:gs pos="37000">
                <a:schemeClr val="bg1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Shape 3967"/>
          <p:cNvSpPr/>
          <p:nvPr/>
        </p:nvSpPr>
        <p:spPr>
          <a:xfrm rot="10800000">
            <a:off x="5990809" y="5248223"/>
            <a:ext cx="2208289" cy="32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0"/>
                </a:moveTo>
                <a:lnTo>
                  <a:pt x="21098" y="2070"/>
                </a:lnTo>
                <a:lnTo>
                  <a:pt x="20628" y="8823"/>
                </a:lnTo>
                <a:lnTo>
                  <a:pt x="20355" y="8823"/>
                </a:lnTo>
                <a:lnTo>
                  <a:pt x="20825" y="2070"/>
                </a:lnTo>
                <a:lnTo>
                  <a:pt x="20324" y="2070"/>
                </a:lnTo>
                <a:lnTo>
                  <a:pt x="19853" y="8823"/>
                </a:lnTo>
                <a:lnTo>
                  <a:pt x="19580" y="8823"/>
                </a:lnTo>
                <a:lnTo>
                  <a:pt x="20050" y="2070"/>
                </a:lnTo>
                <a:lnTo>
                  <a:pt x="19549" y="2070"/>
                </a:lnTo>
                <a:lnTo>
                  <a:pt x="19079" y="8823"/>
                </a:lnTo>
                <a:lnTo>
                  <a:pt x="2628" y="8823"/>
                </a:lnTo>
                <a:lnTo>
                  <a:pt x="2652" y="0"/>
                </a:lnTo>
                <a:lnTo>
                  <a:pt x="0" y="10800"/>
                </a:lnTo>
                <a:lnTo>
                  <a:pt x="2652" y="21600"/>
                </a:lnTo>
                <a:lnTo>
                  <a:pt x="2628" y="12777"/>
                </a:lnTo>
                <a:lnTo>
                  <a:pt x="19079" y="12777"/>
                </a:lnTo>
                <a:lnTo>
                  <a:pt x="19549" y="19530"/>
                </a:lnTo>
                <a:lnTo>
                  <a:pt x="20050" y="19530"/>
                </a:lnTo>
                <a:lnTo>
                  <a:pt x="19580" y="12777"/>
                </a:lnTo>
                <a:lnTo>
                  <a:pt x="19853" y="12777"/>
                </a:lnTo>
                <a:lnTo>
                  <a:pt x="20324" y="19530"/>
                </a:lnTo>
                <a:lnTo>
                  <a:pt x="20825" y="19530"/>
                </a:lnTo>
                <a:lnTo>
                  <a:pt x="20355" y="12777"/>
                </a:lnTo>
                <a:lnTo>
                  <a:pt x="20628" y="12777"/>
                </a:lnTo>
                <a:lnTo>
                  <a:pt x="21098" y="19530"/>
                </a:lnTo>
                <a:lnTo>
                  <a:pt x="21600" y="19530"/>
                </a:lnTo>
                <a:lnTo>
                  <a:pt x="20992" y="10800"/>
                </a:lnTo>
                <a:lnTo>
                  <a:pt x="21600" y="2070"/>
                </a:lnTo>
                <a:close/>
              </a:path>
            </a:pathLst>
          </a:custGeom>
          <a:gradFill>
            <a:gsLst>
              <a:gs pos="100000">
                <a:srgbClr val="3AF6DC"/>
              </a:gs>
              <a:gs pos="0">
                <a:schemeClr val="bg1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022623" y="5149925"/>
            <a:ext cx="1106923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6%</a:t>
            </a:r>
          </a:p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presupuesto 2022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048373" y="5192258"/>
            <a:ext cx="110003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programada</a:t>
            </a:r>
          </a:p>
        </p:txBody>
      </p:sp>
      <p:sp>
        <p:nvSpPr>
          <p:cNvPr id="60" name="Shape 3967"/>
          <p:cNvSpPr/>
          <p:nvPr/>
        </p:nvSpPr>
        <p:spPr>
          <a:xfrm rot="10800000">
            <a:off x="8895052" y="4002062"/>
            <a:ext cx="1839036" cy="32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0"/>
                </a:moveTo>
                <a:lnTo>
                  <a:pt x="21098" y="2070"/>
                </a:lnTo>
                <a:lnTo>
                  <a:pt x="20628" y="8823"/>
                </a:lnTo>
                <a:lnTo>
                  <a:pt x="20355" y="8823"/>
                </a:lnTo>
                <a:lnTo>
                  <a:pt x="20825" y="2070"/>
                </a:lnTo>
                <a:lnTo>
                  <a:pt x="20324" y="2070"/>
                </a:lnTo>
                <a:lnTo>
                  <a:pt x="19853" y="8823"/>
                </a:lnTo>
                <a:lnTo>
                  <a:pt x="19580" y="8823"/>
                </a:lnTo>
                <a:lnTo>
                  <a:pt x="20050" y="2070"/>
                </a:lnTo>
                <a:lnTo>
                  <a:pt x="19549" y="2070"/>
                </a:lnTo>
                <a:lnTo>
                  <a:pt x="19079" y="8823"/>
                </a:lnTo>
                <a:lnTo>
                  <a:pt x="2628" y="8823"/>
                </a:lnTo>
                <a:lnTo>
                  <a:pt x="2652" y="0"/>
                </a:lnTo>
                <a:lnTo>
                  <a:pt x="0" y="10800"/>
                </a:lnTo>
                <a:lnTo>
                  <a:pt x="2652" y="21600"/>
                </a:lnTo>
                <a:lnTo>
                  <a:pt x="2628" y="12777"/>
                </a:lnTo>
                <a:lnTo>
                  <a:pt x="19079" y="12777"/>
                </a:lnTo>
                <a:lnTo>
                  <a:pt x="19549" y="19530"/>
                </a:lnTo>
                <a:lnTo>
                  <a:pt x="20050" y="19530"/>
                </a:lnTo>
                <a:lnTo>
                  <a:pt x="19580" y="12777"/>
                </a:lnTo>
                <a:lnTo>
                  <a:pt x="19853" y="12777"/>
                </a:lnTo>
                <a:lnTo>
                  <a:pt x="20324" y="19530"/>
                </a:lnTo>
                <a:lnTo>
                  <a:pt x="20825" y="19530"/>
                </a:lnTo>
                <a:lnTo>
                  <a:pt x="20355" y="12777"/>
                </a:lnTo>
                <a:lnTo>
                  <a:pt x="20628" y="12777"/>
                </a:lnTo>
                <a:lnTo>
                  <a:pt x="21098" y="19530"/>
                </a:lnTo>
                <a:lnTo>
                  <a:pt x="21600" y="19530"/>
                </a:lnTo>
                <a:lnTo>
                  <a:pt x="20992" y="10800"/>
                </a:lnTo>
                <a:lnTo>
                  <a:pt x="21600" y="2070"/>
                </a:lnTo>
                <a:close/>
              </a:path>
            </a:pathLst>
          </a:custGeom>
          <a:gradFill>
            <a:gsLst>
              <a:gs pos="100000">
                <a:srgbClr val="B9B9B9"/>
              </a:gs>
              <a:gs pos="37000">
                <a:schemeClr val="bg1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Shape 3967"/>
          <p:cNvSpPr/>
          <p:nvPr/>
        </p:nvSpPr>
        <p:spPr>
          <a:xfrm rot="10800000">
            <a:off x="6702275" y="4002062"/>
            <a:ext cx="2208289" cy="32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0"/>
                </a:moveTo>
                <a:lnTo>
                  <a:pt x="21098" y="2070"/>
                </a:lnTo>
                <a:lnTo>
                  <a:pt x="20628" y="8823"/>
                </a:lnTo>
                <a:lnTo>
                  <a:pt x="20355" y="8823"/>
                </a:lnTo>
                <a:lnTo>
                  <a:pt x="20825" y="2070"/>
                </a:lnTo>
                <a:lnTo>
                  <a:pt x="20324" y="2070"/>
                </a:lnTo>
                <a:lnTo>
                  <a:pt x="19853" y="8823"/>
                </a:lnTo>
                <a:lnTo>
                  <a:pt x="19580" y="8823"/>
                </a:lnTo>
                <a:lnTo>
                  <a:pt x="20050" y="2070"/>
                </a:lnTo>
                <a:lnTo>
                  <a:pt x="19549" y="2070"/>
                </a:lnTo>
                <a:lnTo>
                  <a:pt x="19079" y="8823"/>
                </a:lnTo>
                <a:lnTo>
                  <a:pt x="2628" y="8823"/>
                </a:lnTo>
                <a:lnTo>
                  <a:pt x="2652" y="0"/>
                </a:lnTo>
                <a:lnTo>
                  <a:pt x="0" y="10800"/>
                </a:lnTo>
                <a:lnTo>
                  <a:pt x="2652" y="21600"/>
                </a:lnTo>
                <a:lnTo>
                  <a:pt x="2628" y="12777"/>
                </a:lnTo>
                <a:lnTo>
                  <a:pt x="19079" y="12777"/>
                </a:lnTo>
                <a:lnTo>
                  <a:pt x="19549" y="19530"/>
                </a:lnTo>
                <a:lnTo>
                  <a:pt x="20050" y="19530"/>
                </a:lnTo>
                <a:lnTo>
                  <a:pt x="19580" y="12777"/>
                </a:lnTo>
                <a:lnTo>
                  <a:pt x="19853" y="12777"/>
                </a:lnTo>
                <a:lnTo>
                  <a:pt x="20324" y="19530"/>
                </a:lnTo>
                <a:lnTo>
                  <a:pt x="20825" y="19530"/>
                </a:lnTo>
                <a:lnTo>
                  <a:pt x="20355" y="12777"/>
                </a:lnTo>
                <a:lnTo>
                  <a:pt x="20628" y="12777"/>
                </a:lnTo>
                <a:lnTo>
                  <a:pt x="21098" y="19530"/>
                </a:lnTo>
                <a:lnTo>
                  <a:pt x="21600" y="19530"/>
                </a:lnTo>
                <a:lnTo>
                  <a:pt x="20992" y="10800"/>
                </a:lnTo>
                <a:lnTo>
                  <a:pt x="21600" y="2070"/>
                </a:lnTo>
                <a:close/>
              </a:path>
            </a:pathLst>
          </a:custGeom>
          <a:gradFill>
            <a:gsLst>
              <a:gs pos="100000">
                <a:srgbClr val="3AF6DC"/>
              </a:gs>
              <a:gs pos="0">
                <a:schemeClr val="bg1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34089" y="3891439"/>
            <a:ext cx="1106923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6%</a:t>
            </a:r>
          </a:p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presupuesto 2022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759839" y="3891439"/>
            <a:ext cx="110003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programada</a:t>
            </a:r>
          </a:p>
        </p:txBody>
      </p:sp>
      <p:sp>
        <p:nvSpPr>
          <p:cNvPr id="55" name="Shape 3967"/>
          <p:cNvSpPr/>
          <p:nvPr/>
        </p:nvSpPr>
        <p:spPr>
          <a:xfrm rot="10800000">
            <a:off x="8183586" y="2749903"/>
            <a:ext cx="1839036" cy="32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0"/>
                </a:moveTo>
                <a:lnTo>
                  <a:pt x="21098" y="2070"/>
                </a:lnTo>
                <a:lnTo>
                  <a:pt x="20628" y="8823"/>
                </a:lnTo>
                <a:lnTo>
                  <a:pt x="20355" y="8823"/>
                </a:lnTo>
                <a:lnTo>
                  <a:pt x="20825" y="2070"/>
                </a:lnTo>
                <a:lnTo>
                  <a:pt x="20324" y="2070"/>
                </a:lnTo>
                <a:lnTo>
                  <a:pt x="19853" y="8823"/>
                </a:lnTo>
                <a:lnTo>
                  <a:pt x="19580" y="8823"/>
                </a:lnTo>
                <a:lnTo>
                  <a:pt x="20050" y="2070"/>
                </a:lnTo>
                <a:lnTo>
                  <a:pt x="19549" y="2070"/>
                </a:lnTo>
                <a:lnTo>
                  <a:pt x="19079" y="8823"/>
                </a:lnTo>
                <a:lnTo>
                  <a:pt x="2628" y="8823"/>
                </a:lnTo>
                <a:lnTo>
                  <a:pt x="2652" y="0"/>
                </a:lnTo>
                <a:lnTo>
                  <a:pt x="0" y="10800"/>
                </a:lnTo>
                <a:lnTo>
                  <a:pt x="2652" y="21600"/>
                </a:lnTo>
                <a:lnTo>
                  <a:pt x="2628" y="12777"/>
                </a:lnTo>
                <a:lnTo>
                  <a:pt x="19079" y="12777"/>
                </a:lnTo>
                <a:lnTo>
                  <a:pt x="19549" y="19530"/>
                </a:lnTo>
                <a:lnTo>
                  <a:pt x="20050" y="19530"/>
                </a:lnTo>
                <a:lnTo>
                  <a:pt x="19580" y="12777"/>
                </a:lnTo>
                <a:lnTo>
                  <a:pt x="19853" y="12777"/>
                </a:lnTo>
                <a:lnTo>
                  <a:pt x="20324" y="19530"/>
                </a:lnTo>
                <a:lnTo>
                  <a:pt x="20825" y="19530"/>
                </a:lnTo>
                <a:lnTo>
                  <a:pt x="20355" y="12777"/>
                </a:lnTo>
                <a:lnTo>
                  <a:pt x="20628" y="12777"/>
                </a:lnTo>
                <a:lnTo>
                  <a:pt x="21098" y="19530"/>
                </a:lnTo>
                <a:lnTo>
                  <a:pt x="21600" y="19530"/>
                </a:lnTo>
                <a:lnTo>
                  <a:pt x="20992" y="10800"/>
                </a:lnTo>
                <a:lnTo>
                  <a:pt x="21600" y="2070"/>
                </a:lnTo>
                <a:close/>
              </a:path>
            </a:pathLst>
          </a:custGeom>
          <a:gradFill>
            <a:gsLst>
              <a:gs pos="100000">
                <a:srgbClr val="B9B9B9"/>
              </a:gs>
              <a:gs pos="37000">
                <a:schemeClr val="bg1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Shape 3967"/>
          <p:cNvSpPr/>
          <p:nvPr/>
        </p:nvSpPr>
        <p:spPr>
          <a:xfrm rot="10800000">
            <a:off x="5990809" y="2737578"/>
            <a:ext cx="2208289" cy="32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0"/>
                </a:moveTo>
                <a:lnTo>
                  <a:pt x="21098" y="2070"/>
                </a:lnTo>
                <a:lnTo>
                  <a:pt x="20628" y="8823"/>
                </a:lnTo>
                <a:lnTo>
                  <a:pt x="20355" y="8823"/>
                </a:lnTo>
                <a:lnTo>
                  <a:pt x="20825" y="2070"/>
                </a:lnTo>
                <a:lnTo>
                  <a:pt x="20324" y="2070"/>
                </a:lnTo>
                <a:lnTo>
                  <a:pt x="19853" y="8823"/>
                </a:lnTo>
                <a:lnTo>
                  <a:pt x="19580" y="8823"/>
                </a:lnTo>
                <a:lnTo>
                  <a:pt x="20050" y="2070"/>
                </a:lnTo>
                <a:lnTo>
                  <a:pt x="19549" y="2070"/>
                </a:lnTo>
                <a:lnTo>
                  <a:pt x="19079" y="8823"/>
                </a:lnTo>
                <a:lnTo>
                  <a:pt x="2628" y="8823"/>
                </a:lnTo>
                <a:lnTo>
                  <a:pt x="2652" y="0"/>
                </a:lnTo>
                <a:lnTo>
                  <a:pt x="0" y="10800"/>
                </a:lnTo>
                <a:lnTo>
                  <a:pt x="2652" y="21600"/>
                </a:lnTo>
                <a:lnTo>
                  <a:pt x="2628" y="12777"/>
                </a:lnTo>
                <a:lnTo>
                  <a:pt x="19079" y="12777"/>
                </a:lnTo>
                <a:lnTo>
                  <a:pt x="19549" y="19530"/>
                </a:lnTo>
                <a:lnTo>
                  <a:pt x="20050" y="19530"/>
                </a:lnTo>
                <a:lnTo>
                  <a:pt x="19580" y="12777"/>
                </a:lnTo>
                <a:lnTo>
                  <a:pt x="19853" y="12777"/>
                </a:lnTo>
                <a:lnTo>
                  <a:pt x="20324" y="19530"/>
                </a:lnTo>
                <a:lnTo>
                  <a:pt x="20825" y="19530"/>
                </a:lnTo>
                <a:lnTo>
                  <a:pt x="20355" y="12777"/>
                </a:lnTo>
                <a:lnTo>
                  <a:pt x="20628" y="12777"/>
                </a:lnTo>
                <a:lnTo>
                  <a:pt x="21098" y="19530"/>
                </a:lnTo>
                <a:lnTo>
                  <a:pt x="21600" y="19530"/>
                </a:lnTo>
                <a:lnTo>
                  <a:pt x="20992" y="10800"/>
                </a:lnTo>
                <a:lnTo>
                  <a:pt x="21600" y="2070"/>
                </a:lnTo>
                <a:close/>
              </a:path>
            </a:pathLst>
          </a:custGeom>
          <a:gradFill>
            <a:gsLst>
              <a:gs pos="100000">
                <a:srgbClr val="52FA9A"/>
              </a:gs>
              <a:gs pos="0">
                <a:schemeClr val="bg1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61"/>
          <p:cNvGrpSpPr/>
          <p:nvPr/>
        </p:nvGrpSpPr>
        <p:grpSpPr>
          <a:xfrm>
            <a:off x="435638" y="1120130"/>
            <a:ext cx="4536504" cy="164112"/>
            <a:chOff x="723900" y="3175001"/>
            <a:chExt cx="7583488" cy="373063"/>
          </a:xfrm>
          <a:solidFill>
            <a:srgbClr val="69B845"/>
          </a:solidFill>
        </p:grpSpPr>
        <p:sp>
          <p:nvSpPr>
            <p:cNvPr id="11" name="Freeform 62"/>
            <p:cNvSpPr>
              <a:spLocks/>
            </p:cNvSpPr>
            <p:nvPr/>
          </p:nvSpPr>
          <p:spPr bwMode="auto">
            <a:xfrm>
              <a:off x="858838" y="3502026"/>
              <a:ext cx="101600" cy="11113"/>
            </a:xfrm>
            <a:custGeom>
              <a:avLst/>
              <a:gdLst>
                <a:gd name="T0" fmla="*/ 0 w 9"/>
                <a:gd name="T1" fmla="*/ 0 h 1"/>
                <a:gd name="T2" fmla="*/ 9 w 9"/>
                <a:gd name="T3" fmla="*/ 1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cubicBezTo>
                    <a:pt x="2" y="1"/>
                    <a:pt x="5" y="1"/>
                    <a:pt x="9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 63"/>
            <p:cNvSpPr>
              <a:spLocks/>
            </p:cNvSpPr>
            <p:nvPr/>
          </p:nvSpPr>
          <p:spPr bwMode="auto">
            <a:xfrm>
              <a:off x="960438" y="3513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auto">
            <a:xfrm>
              <a:off x="8239125" y="3186113"/>
              <a:ext cx="34925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auto">
            <a:xfrm>
              <a:off x="723900" y="3175001"/>
              <a:ext cx="7583488" cy="373063"/>
            </a:xfrm>
            <a:custGeom>
              <a:avLst/>
              <a:gdLst>
                <a:gd name="T0" fmla="*/ 183 w 673"/>
                <a:gd name="T1" fmla="*/ 31 h 33"/>
                <a:gd name="T2" fmla="*/ 208 w 673"/>
                <a:gd name="T3" fmla="*/ 31 h 33"/>
                <a:gd name="T4" fmla="*/ 217 w 673"/>
                <a:gd name="T5" fmla="*/ 32 h 33"/>
                <a:gd name="T6" fmla="*/ 221 w 673"/>
                <a:gd name="T7" fmla="*/ 31 h 33"/>
                <a:gd name="T8" fmla="*/ 315 w 673"/>
                <a:gd name="T9" fmla="*/ 32 h 33"/>
                <a:gd name="T10" fmla="*/ 314 w 673"/>
                <a:gd name="T11" fmla="*/ 31 h 33"/>
                <a:gd name="T12" fmla="*/ 326 w 673"/>
                <a:gd name="T13" fmla="*/ 32 h 33"/>
                <a:gd name="T14" fmla="*/ 347 w 673"/>
                <a:gd name="T15" fmla="*/ 32 h 33"/>
                <a:gd name="T16" fmla="*/ 365 w 673"/>
                <a:gd name="T17" fmla="*/ 30 h 33"/>
                <a:gd name="T18" fmla="*/ 379 w 673"/>
                <a:gd name="T19" fmla="*/ 30 h 33"/>
                <a:gd name="T20" fmla="*/ 388 w 673"/>
                <a:gd name="T21" fmla="*/ 31 h 33"/>
                <a:gd name="T22" fmla="*/ 402 w 673"/>
                <a:gd name="T23" fmla="*/ 30 h 33"/>
                <a:gd name="T24" fmla="*/ 409 w 673"/>
                <a:gd name="T25" fmla="*/ 31 h 33"/>
                <a:gd name="T26" fmla="*/ 422 w 673"/>
                <a:gd name="T27" fmla="*/ 30 h 33"/>
                <a:gd name="T28" fmla="*/ 474 w 673"/>
                <a:gd name="T29" fmla="*/ 27 h 33"/>
                <a:gd name="T30" fmla="*/ 477 w 673"/>
                <a:gd name="T31" fmla="*/ 26 h 33"/>
                <a:gd name="T32" fmla="*/ 567 w 673"/>
                <a:gd name="T33" fmla="*/ 28 h 33"/>
                <a:gd name="T34" fmla="*/ 575 w 673"/>
                <a:gd name="T35" fmla="*/ 29 h 33"/>
                <a:gd name="T36" fmla="*/ 578 w 673"/>
                <a:gd name="T37" fmla="*/ 29 h 33"/>
                <a:gd name="T38" fmla="*/ 582 w 673"/>
                <a:gd name="T39" fmla="*/ 27 h 33"/>
                <a:gd name="T40" fmla="*/ 592 w 673"/>
                <a:gd name="T41" fmla="*/ 27 h 33"/>
                <a:gd name="T42" fmla="*/ 620 w 673"/>
                <a:gd name="T43" fmla="*/ 28 h 33"/>
                <a:gd name="T44" fmla="*/ 628 w 673"/>
                <a:gd name="T45" fmla="*/ 27 h 33"/>
                <a:gd name="T46" fmla="*/ 668 w 673"/>
                <a:gd name="T47" fmla="*/ 2 h 33"/>
                <a:gd name="T48" fmla="*/ 666 w 673"/>
                <a:gd name="T49" fmla="*/ 2 h 33"/>
                <a:gd name="T50" fmla="*/ 659 w 673"/>
                <a:gd name="T51" fmla="*/ 2 h 33"/>
                <a:gd name="T52" fmla="*/ 658 w 673"/>
                <a:gd name="T53" fmla="*/ 2 h 33"/>
                <a:gd name="T54" fmla="*/ 644 w 673"/>
                <a:gd name="T55" fmla="*/ 1 h 33"/>
                <a:gd name="T56" fmla="*/ 624 w 673"/>
                <a:gd name="T57" fmla="*/ 1 h 33"/>
                <a:gd name="T58" fmla="*/ 612 w 673"/>
                <a:gd name="T59" fmla="*/ 1 h 33"/>
                <a:gd name="T60" fmla="*/ 598 w 673"/>
                <a:gd name="T61" fmla="*/ 1 h 33"/>
                <a:gd name="T62" fmla="*/ 479 w 673"/>
                <a:gd name="T63" fmla="*/ 2 h 33"/>
                <a:gd name="T64" fmla="*/ 358 w 673"/>
                <a:gd name="T65" fmla="*/ 3 h 33"/>
                <a:gd name="T66" fmla="*/ 341 w 673"/>
                <a:gd name="T67" fmla="*/ 4 h 33"/>
                <a:gd name="T68" fmla="*/ 224 w 673"/>
                <a:gd name="T69" fmla="*/ 4 h 33"/>
                <a:gd name="T70" fmla="*/ 198 w 673"/>
                <a:gd name="T71" fmla="*/ 4 h 33"/>
                <a:gd name="T72" fmla="*/ 130 w 673"/>
                <a:gd name="T73" fmla="*/ 4 h 33"/>
                <a:gd name="T74" fmla="*/ 106 w 673"/>
                <a:gd name="T75" fmla="*/ 5 h 33"/>
                <a:gd name="T76" fmla="*/ 84 w 673"/>
                <a:gd name="T77" fmla="*/ 6 h 33"/>
                <a:gd name="T78" fmla="*/ 63 w 673"/>
                <a:gd name="T79" fmla="*/ 6 h 33"/>
                <a:gd name="T80" fmla="*/ 15 w 673"/>
                <a:gd name="T81" fmla="*/ 4 h 33"/>
                <a:gd name="T82" fmla="*/ 18 w 673"/>
                <a:gd name="T83" fmla="*/ 29 h 33"/>
                <a:gd name="T84" fmla="*/ 21 w 673"/>
                <a:gd name="T85" fmla="*/ 29 h 33"/>
                <a:gd name="T86" fmla="*/ 21 w 673"/>
                <a:gd name="T87" fmla="*/ 29 h 33"/>
                <a:gd name="T88" fmla="*/ 26 w 673"/>
                <a:gd name="T89" fmla="*/ 30 h 33"/>
                <a:gd name="T90" fmla="*/ 32 w 673"/>
                <a:gd name="T91" fmla="*/ 30 h 33"/>
                <a:gd name="T92" fmla="*/ 117 w 673"/>
                <a:gd name="T93" fmla="*/ 32 h 33"/>
                <a:gd name="T94" fmla="*/ 138 w 673"/>
                <a:gd name="T95" fmla="*/ 32 h 33"/>
                <a:gd name="T96" fmla="*/ 161 w 673"/>
                <a:gd name="T97" fmla="*/ 32 h 33"/>
                <a:gd name="T98" fmla="*/ 183 w 673"/>
                <a:gd name="T9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3" h="33">
                  <a:moveTo>
                    <a:pt x="183" y="32"/>
                  </a:moveTo>
                  <a:cubicBezTo>
                    <a:pt x="183" y="31"/>
                    <a:pt x="183" y="31"/>
                    <a:pt x="183" y="31"/>
                  </a:cubicBezTo>
                  <a:cubicBezTo>
                    <a:pt x="191" y="31"/>
                    <a:pt x="186" y="32"/>
                    <a:pt x="193" y="32"/>
                  </a:cubicBezTo>
                  <a:cubicBezTo>
                    <a:pt x="196" y="30"/>
                    <a:pt x="205" y="32"/>
                    <a:pt x="208" y="31"/>
                  </a:cubicBezTo>
                  <a:cubicBezTo>
                    <a:pt x="208" y="31"/>
                    <a:pt x="211" y="31"/>
                    <a:pt x="211" y="32"/>
                  </a:cubicBezTo>
                  <a:cubicBezTo>
                    <a:pt x="212" y="31"/>
                    <a:pt x="215" y="32"/>
                    <a:pt x="217" y="32"/>
                  </a:cubicBezTo>
                  <a:cubicBezTo>
                    <a:pt x="218" y="31"/>
                    <a:pt x="216" y="31"/>
                    <a:pt x="216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3" y="31"/>
                    <a:pt x="223" y="31"/>
                    <a:pt x="221" y="32"/>
                  </a:cubicBezTo>
                  <a:cubicBezTo>
                    <a:pt x="235" y="32"/>
                    <a:pt x="300" y="33"/>
                    <a:pt x="315" y="32"/>
                  </a:cubicBezTo>
                  <a:cubicBezTo>
                    <a:pt x="313" y="32"/>
                    <a:pt x="308" y="32"/>
                    <a:pt x="307" y="31"/>
                  </a:cubicBezTo>
                  <a:cubicBezTo>
                    <a:pt x="310" y="31"/>
                    <a:pt x="312" y="31"/>
                    <a:pt x="314" y="31"/>
                  </a:cubicBezTo>
                  <a:cubicBezTo>
                    <a:pt x="315" y="32"/>
                    <a:pt x="322" y="31"/>
                    <a:pt x="325" y="32"/>
                  </a:cubicBezTo>
                  <a:cubicBezTo>
                    <a:pt x="326" y="32"/>
                    <a:pt x="326" y="32"/>
                    <a:pt x="326" y="32"/>
                  </a:cubicBezTo>
                  <a:cubicBezTo>
                    <a:pt x="328" y="32"/>
                    <a:pt x="328" y="32"/>
                    <a:pt x="328" y="32"/>
                  </a:cubicBezTo>
                  <a:cubicBezTo>
                    <a:pt x="345" y="31"/>
                    <a:pt x="332" y="32"/>
                    <a:pt x="347" y="32"/>
                  </a:cubicBezTo>
                  <a:cubicBezTo>
                    <a:pt x="356" y="32"/>
                    <a:pt x="360" y="31"/>
                    <a:pt x="365" y="31"/>
                  </a:cubicBezTo>
                  <a:cubicBezTo>
                    <a:pt x="364" y="31"/>
                    <a:pt x="362" y="31"/>
                    <a:pt x="365" y="30"/>
                  </a:cubicBezTo>
                  <a:cubicBezTo>
                    <a:pt x="365" y="31"/>
                    <a:pt x="371" y="30"/>
                    <a:pt x="372" y="31"/>
                  </a:cubicBezTo>
                  <a:cubicBezTo>
                    <a:pt x="374" y="31"/>
                    <a:pt x="381" y="31"/>
                    <a:pt x="379" y="30"/>
                  </a:cubicBezTo>
                  <a:cubicBezTo>
                    <a:pt x="380" y="30"/>
                    <a:pt x="386" y="30"/>
                    <a:pt x="383" y="31"/>
                  </a:cubicBezTo>
                  <a:cubicBezTo>
                    <a:pt x="385" y="31"/>
                    <a:pt x="387" y="31"/>
                    <a:pt x="388" y="31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93" y="30"/>
                    <a:pt x="397" y="31"/>
                    <a:pt x="402" y="30"/>
                  </a:cubicBezTo>
                  <a:cubicBezTo>
                    <a:pt x="399" y="30"/>
                    <a:pt x="399" y="30"/>
                    <a:pt x="399" y="30"/>
                  </a:cubicBezTo>
                  <a:cubicBezTo>
                    <a:pt x="403" y="30"/>
                    <a:pt x="407" y="30"/>
                    <a:pt x="409" y="31"/>
                  </a:cubicBezTo>
                  <a:cubicBezTo>
                    <a:pt x="404" y="31"/>
                    <a:pt x="404" y="31"/>
                    <a:pt x="404" y="31"/>
                  </a:cubicBezTo>
                  <a:cubicBezTo>
                    <a:pt x="411" y="31"/>
                    <a:pt x="416" y="31"/>
                    <a:pt x="422" y="30"/>
                  </a:cubicBezTo>
                  <a:cubicBezTo>
                    <a:pt x="420" y="30"/>
                    <a:pt x="420" y="30"/>
                    <a:pt x="420" y="30"/>
                  </a:cubicBezTo>
                  <a:cubicBezTo>
                    <a:pt x="427" y="29"/>
                    <a:pt x="467" y="28"/>
                    <a:pt x="474" y="27"/>
                  </a:cubicBezTo>
                  <a:cubicBezTo>
                    <a:pt x="471" y="27"/>
                    <a:pt x="471" y="27"/>
                    <a:pt x="471" y="27"/>
                  </a:cubicBezTo>
                  <a:cubicBezTo>
                    <a:pt x="477" y="26"/>
                    <a:pt x="477" y="26"/>
                    <a:pt x="477" y="26"/>
                  </a:cubicBezTo>
                  <a:cubicBezTo>
                    <a:pt x="477" y="26"/>
                    <a:pt x="474" y="28"/>
                    <a:pt x="474" y="28"/>
                  </a:cubicBezTo>
                  <a:cubicBezTo>
                    <a:pt x="487" y="28"/>
                    <a:pt x="555" y="27"/>
                    <a:pt x="567" y="28"/>
                  </a:cubicBezTo>
                  <a:cubicBezTo>
                    <a:pt x="571" y="28"/>
                    <a:pt x="568" y="29"/>
                    <a:pt x="567" y="29"/>
                  </a:cubicBezTo>
                  <a:cubicBezTo>
                    <a:pt x="573" y="29"/>
                    <a:pt x="570" y="28"/>
                    <a:pt x="575" y="29"/>
                  </a:cubicBezTo>
                  <a:cubicBezTo>
                    <a:pt x="576" y="29"/>
                    <a:pt x="575" y="29"/>
                    <a:pt x="574" y="29"/>
                  </a:cubicBezTo>
                  <a:cubicBezTo>
                    <a:pt x="576" y="29"/>
                    <a:pt x="578" y="29"/>
                    <a:pt x="578" y="29"/>
                  </a:cubicBezTo>
                  <a:cubicBezTo>
                    <a:pt x="576" y="29"/>
                    <a:pt x="577" y="28"/>
                    <a:pt x="576" y="27"/>
                  </a:cubicBezTo>
                  <a:cubicBezTo>
                    <a:pt x="582" y="27"/>
                    <a:pt x="582" y="27"/>
                    <a:pt x="582" y="27"/>
                  </a:cubicBezTo>
                  <a:cubicBezTo>
                    <a:pt x="582" y="28"/>
                    <a:pt x="582" y="28"/>
                    <a:pt x="582" y="28"/>
                  </a:cubicBezTo>
                  <a:cubicBezTo>
                    <a:pt x="583" y="28"/>
                    <a:pt x="585" y="26"/>
                    <a:pt x="592" y="27"/>
                  </a:cubicBezTo>
                  <a:cubicBezTo>
                    <a:pt x="603" y="27"/>
                    <a:pt x="614" y="27"/>
                    <a:pt x="625" y="27"/>
                  </a:cubicBezTo>
                  <a:cubicBezTo>
                    <a:pt x="625" y="27"/>
                    <a:pt x="622" y="27"/>
                    <a:pt x="620" y="28"/>
                  </a:cubicBezTo>
                  <a:cubicBezTo>
                    <a:pt x="622" y="28"/>
                    <a:pt x="624" y="27"/>
                    <a:pt x="625" y="28"/>
                  </a:cubicBezTo>
                  <a:cubicBezTo>
                    <a:pt x="623" y="27"/>
                    <a:pt x="630" y="27"/>
                    <a:pt x="628" y="27"/>
                  </a:cubicBezTo>
                  <a:cubicBezTo>
                    <a:pt x="636" y="26"/>
                    <a:pt x="646" y="27"/>
                    <a:pt x="653" y="26"/>
                  </a:cubicBezTo>
                  <a:cubicBezTo>
                    <a:pt x="653" y="25"/>
                    <a:pt x="668" y="4"/>
                    <a:pt x="668" y="2"/>
                  </a:cubicBezTo>
                  <a:cubicBezTo>
                    <a:pt x="670" y="2"/>
                    <a:pt x="672" y="2"/>
                    <a:pt x="673" y="2"/>
                  </a:cubicBezTo>
                  <a:cubicBezTo>
                    <a:pt x="672" y="2"/>
                    <a:pt x="668" y="2"/>
                    <a:pt x="666" y="2"/>
                  </a:cubicBezTo>
                  <a:cubicBezTo>
                    <a:pt x="665" y="3"/>
                    <a:pt x="665" y="3"/>
                    <a:pt x="665" y="3"/>
                  </a:cubicBezTo>
                  <a:cubicBezTo>
                    <a:pt x="660" y="3"/>
                    <a:pt x="664" y="2"/>
                    <a:pt x="659" y="2"/>
                  </a:cubicBezTo>
                  <a:cubicBezTo>
                    <a:pt x="659" y="2"/>
                    <a:pt x="663" y="1"/>
                    <a:pt x="667" y="1"/>
                  </a:cubicBezTo>
                  <a:cubicBezTo>
                    <a:pt x="664" y="1"/>
                    <a:pt x="660" y="1"/>
                    <a:pt x="658" y="2"/>
                  </a:cubicBezTo>
                  <a:cubicBezTo>
                    <a:pt x="655" y="1"/>
                    <a:pt x="659" y="1"/>
                    <a:pt x="655" y="0"/>
                  </a:cubicBezTo>
                  <a:cubicBezTo>
                    <a:pt x="652" y="1"/>
                    <a:pt x="648" y="1"/>
                    <a:pt x="644" y="1"/>
                  </a:cubicBezTo>
                  <a:cubicBezTo>
                    <a:pt x="644" y="1"/>
                    <a:pt x="644" y="1"/>
                    <a:pt x="644" y="1"/>
                  </a:cubicBezTo>
                  <a:cubicBezTo>
                    <a:pt x="636" y="0"/>
                    <a:pt x="632" y="2"/>
                    <a:pt x="624" y="1"/>
                  </a:cubicBezTo>
                  <a:cubicBezTo>
                    <a:pt x="625" y="1"/>
                    <a:pt x="625" y="1"/>
                    <a:pt x="625" y="1"/>
                  </a:cubicBezTo>
                  <a:cubicBezTo>
                    <a:pt x="622" y="1"/>
                    <a:pt x="617" y="1"/>
                    <a:pt x="612" y="1"/>
                  </a:cubicBezTo>
                  <a:cubicBezTo>
                    <a:pt x="613" y="1"/>
                    <a:pt x="615" y="1"/>
                    <a:pt x="612" y="1"/>
                  </a:cubicBezTo>
                  <a:cubicBezTo>
                    <a:pt x="606" y="1"/>
                    <a:pt x="602" y="1"/>
                    <a:pt x="598" y="1"/>
                  </a:cubicBezTo>
                  <a:cubicBezTo>
                    <a:pt x="594" y="1"/>
                    <a:pt x="594" y="1"/>
                    <a:pt x="594" y="1"/>
                  </a:cubicBezTo>
                  <a:cubicBezTo>
                    <a:pt x="575" y="1"/>
                    <a:pt x="498" y="2"/>
                    <a:pt x="479" y="2"/>
                  </a:cubicBezTo>
                  <a:cubicBezTo>
                    <a:pt x="479" y="2"/>
                    <a:pt x="479" y="2"/>
                    <a:pt x="479" y="2"/>
                  </a:cubicBezTo>
                  <a:cubicBezTo>
                    <a:pt x="450" y="3"/>
                    <a:pt x="388" y="3"/>
                    <a:pt x="358" y="3"/>
                  </a:cubicBezTo>
                  <a:cubicBezTo>
                    <a:pt x="353" y="3"/>
                    <a:pt x="346" y="3"/>
                    <a:pt x="341" y="3"/>
                  </a:cubicBezTo>
                  <a:cubicBezTo>
                    <a:pt x="344" y="3"/>
                    <a:pt x="343" y="4"/>
                    <a:pt x="341" y="4"/>
                  </a:cubicBezTo>
                  <a:cubicBezTo>
                    <a:pt x="326" y="3"/>
                    <a:pt x="340" y="4"/>
                    <a:pt x="325" y="4"/>
                  </a:cubicBezTo>
                  <a:cubicBezTo>
                    <a:pt x="307" y="5"/>
                    <a:pt x="240" y="4"/>
                    <a:pt x="224" y="4"/>
                  </a:cubicBezTo>
                  <a:cubicBezTo>
                    <a:pt x="216" y="5"/>
                    <a:pt x="205" y="4"/>
                    <a:pt x="197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89" y="5"/>
                    <a:pt x="139" y="4"/>
                    <a:pt x="129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1" y="5"/>
                    <a:pt x="123" y="4"/>
                    <a:pt x="115" y="3"/>
                  </a:cubicBezTo>
                  <a:cubicBezTo>
                    <a:pt x="116" y="4"/>
                    <a:pt x="109" y="5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1" y="5"/>
                    <a:pt x="91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78" y="6"/>
                    <a:pt x="67" y="6"/>
                    <a:pt x="63" y="6"/>
                  </a:cubicBezTo>
                  <a:cubicBezTo>
                    <a:pt x="53" y="6"/>
                    <a:pt x="37" y="5"/>
                    <a:pt x="24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0" y="24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5" y="30"/>
                    <a:pt x="27" y="29"/>
                    <a:pt x="27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5" y="30"/>
                    <a:pt x="22" y="30"/>
                    <a:pt x="21" y="30"/>
                  </a:cubicBezTo>
                  <a:cubicBezTo>
                    <a:pt x="22" y="30"/>
                    <a:pt x="24" y="30"/>
                    <a:pt x="26" y="30"/>
                  </a:cubicBezTo>
                  <a:cubicBezTo>
                    <a:pt x="26" y="30"/>
                    <a:pt x="25" y="30"/>
                    <a:pt x="24" y="30"/>
                  </a:cubicBezTo>
                  <a:cubicBezTo>
                    <a:pt x="27" y="30"/>
                    <a:pt x="30" y="29"/>
                    <a:pt x="32" y="30"/>
                  </a:cubicBezTo>
                  <a:cubicBezTo>
                    <a:pt x="37" y="30"/>
                    <a:pt x="33" y="31"/>
                    <a:pt x="38" y="31"/>
                  </a:cubicBezTo>
                  <a:cubicBezTo>
                    <a:pt x="64" y="31"/>
                    <a:pt x="90" y="32"/>
                    <a:pt x="117" y="32"/>
                  </a:cubicBezTo>
                  <a:cubicBezTo>
                    <a:pt x="117" y="32"/>
                    <a:pt x="117" y="32"/>
                    <a:pt x="116" y="32"/>
                  </a:cubicBezTo>
                  <a:cubicBezTo>
                    <a:pt x="124" y="32"/>
                    <a:pt x="131" y="32"/>
                    <a:pt x="138" y="32"/>
                  </a:cubicBezTo>
                  <a:cubicBezTo>
                    <a:pt x="140" y="32"/>
                    <a:pt x="141" y="32"/>
                    <a:pt x="142" y="32"/>
                  </a:cubicBezTo>
                  <a:cubicBezTo>
                    <a:pt x="141" y="32"/>
                    <a:pt x="151" y="32"/>
                    <a:pt x="161" y="32"/>
                  </a:cubicBezTo>
                  <a:cubicBezTo>
                    <a:pt x="167" y="32"/>
                    <a:pt x="172" y="32"/>
                    <a:pt x="176" y="32"/>
                  </a:cubicBezTo>
                  <a:cubicBezTo>
                    <a:pt x="180" y="32"/>
                    <a:pt x="183" y="32"/>
                    <a:pt x="18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Title 3"/>
          <p:cNvSpPr txBox="1">
            <a:spLocks/>
          </p:cNvSpPr>
          <p:nvPr/>
        </p:nvSpPr>
        <p:spPr>
          <a:xfrm>
            <a:off x="516359" y="899189"/>
            <a:ext cx="8870889" cy="334092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6" rtl="0" eaLnBrk="1" latinLnBrk="0" hangingPunct="1">
              <a:spcBef>
                <a:spcPct val="0"/>
              </a:spcBef>
              <a:buNone/>
              <a:defRPr lang="ca-ES" sz="2000" b="1" kern="1200" noProof="0" dirty="0">
                <a:solidFill>
                  <a:schemeClr val="tx1"/>
                </a:solidFill>
                <a:latin typeface="Chronicle Display Black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programación del COE 2022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85790" y="1572773"/>
            <a:ext cx="11167071" cy="50405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Establecidas las prioridades para el presente ejercicio y siguiendo los métodos de desarrollo de la actividad que se han definido en los documentos estratégicos, el SOC ha aprobado para el año en curso el siguiente repartimiento de presupuesto y actividades entre sus ámbitos de actuación: </a:t>
            </a:r>
          </a:p>
        </p:txBody>
      </p:sp>
      <p:grpSp>
        <p:nvGrpSpPr>
          <p:cNvPr id="45" name="Agrupa 44"/>
          <p:cNvGrpSpPr/>
          <p:nvPr/>
        </p:nvGrpSpPr>
        <p:grpSpPr>
          <a:xfrm rot="1815570">
            <a:off x="4331686" y="2524978"/>
            <a:ext cx="3304648" cy="3310421"/>
            <a:chOff x="4217014" y="2524978"/>
            <a:chExt cx="3304648" cy="3310421"/>
          </a:xfrm>
        </p:grpSpPr>
        <p:sp>
          <p:nvSpPr>
            <p:cNvPr id="15" name="95 Triángulo isósceles"/>
            <p:cNvSpPr/>
            <p:nvPr/>
          </p:nvSpPr>
          <p:spPr bwMode="auto">
            <a:xfrm rot="6837668">
              <a:off x="4749568" y="3543898"/>
              <a:ext cx="180036" cy="127887"/>
            </a:xfrm>
            <a:prstGeom prst="triangle">
              <a:avLst/>
            </a:prstGeom>
            <a:solidFill>
              <a:srgbClr val="3AF6DC"/>
            </a:solidFill>
            <a:ln w="12700">
              <a:solidFill>
                <a:srgbClr val="3AF6DC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82 Arco de bloque"/>
            <p:cNvSpPr/>
            <p:nvPr/>
          </p:nvSpPr>
          <p:spPr bwMode="auto">
            <a:xfrm rot="16372686">
              <a:off x="4246002" y="2524979"/>
              <a:ext cx="3246671" cy="3304648"/>
            </a:xfrm>
            <a:prstGeom prst="blockArc">
              <a:avLst>
                <a:gd name="adj1" fmla="val 20210231"/>
                <a:gd name="adj2" fmla="val 1020114"/>
                <a:gd name="adj3" fmla="val 12279"/>
              </a:avLst>
            </a:prstGeom>
            <a:solidFill>
              <a:schemeClr val="bg1"/>
            </a:solidFill>
            <a:ln w="12700">
              <a:solidFill>
                <a:srgbClr val="52FA9A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82 Arco de bloque"/>
            <p:cNvSpPr/>
            <p:nvPr/>
          </p:nvSpPr>
          <p:spPr bwMode="auto">
            <a:xfrm rot="12692344">
              <a:off x="4246003" y="2524980"/>
              <a:ext cx="3246672" cy="3304647"/>
            </a:xfrm>
            <a:prstGeom prst="blockArc">
              <a:avLst>
                <a:gd name="adj1" fmla="val 20210231"/>
                <a:gd name="adj2" fmla="val 1020114"/>
                <a:gd name="adj3" fmla="val 12279"/>
              </a:avLst>
            </a:prstGeom>
            <a:solidFill>
              <a:schemeClr val="bg1"/>
            </a:solidFill>
            <a:ln w="12700">
              <a:solidFill>
                <a:srgbClr val="3AF6DC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82 Arco de bloque"/>
            <p:cNvSpPr/>
            <p:nvPr/>
          </p:nvSpPr>
          <p:spPr bwMode="auto">
            <a:xfrm rot="9257084">
              <a:off x="4246005" y="2524979"/>
              <a:ext cx="3246672" cy="3304647"/>
            </a:xfrm>
            <a:prstGeom prst="blockArc">
              <a:avLst>
                <a:gd name="adj1" fmla="val 20210231"/>
                <a:gd name="adj2" fmla="val 1020114"/>
                <a:gd name="adj3" fmla="val 12279"/>
              </a:avLst>
            </a:prstGeom>
            <a:solidFill>
              <a:schemeClr val="bg1"/>
            </a:solidFill>
            <a:ln w="12700">
              <a:solidFill>
                <a:srgbClr val="52FA9A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82 Arco de bloque"/>
            <p:cNvSpPr/>
            <p:nvPr/>
          </p:nvSpPr>
          <p:spPr bwMode="auto">
            <a:xfrm rot="5570567">
              <a:off x="4246002" y="2536496"/>
              <a:ext cx="3246671" cy="3304648"/>
            </a:xfrm>
            <a:prstGeom prst="blockArc">
              <a:avLst>
                <a:gd name="adj1" fmla="val 20210231"/>
                <a:gd name="adj2" fmla="val 1020114"/>
                <a:gd name="adj3" fmla="val 12279"/>
              </a:avLst>
            </a:prstGeom>
            <a:solidFill>
              <a:schemeClr val="bg1"/>
            </a:solidFill>
            <a:ln w="12700">
              <a:solidFill>
                <a:srgbClr val="3AF6DC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82 Arco de bloque"/>
            <p:cNvSpPr/>
            <p:nvPr/>
          </p:nvSpPr>
          <p:spPr bwMode="auto">
            <a:xfrm rot="20077037">
              <a:off x="4245973" y="2530751"/>
              <a:ext cx="3246671" cy="3304648"/>
            </a:xfrm>
            <a:prstGeom prst="blockArc">
              <a:avLst>
                <a:gd name="adj1" fmla="val 20210231"/>
                <a:gd name="adj2" fmla="val 1020114"/>
                <a:gd name="adj3" fmla="val 12279"/>
              </a:avLst>
            </a:prstGeom>
            <a:solidFill>
              <a:schemeClr val="bg1"/>
            </a:solidFill>
            <a:ln w="12700">
              <a:solidFill>
                <a:srgbClr val="3AF6DC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82 Arco de bloque"/>
            <p:cNvSpPr/>
            <p:nvPr/>
          </p:nvSpPr>
          <p:spPr bwMode="auto">
            <a:xfrm rot="1990020">
              <a:off x="4245973" y="2524978"/>
              <a:ext cx="3246672" cy="3304647"/>
            </a:xfrm>
            <a:prstGeom prst="blockArc">
              <a:avLst>
                <a:gd name="adj1" fmla="val 20210231"/>
                <a:gd name="adj2" fmla="val 1020114"/>
                <a:gd name="adj3" fmla="val 12279"/>
              </a:avLst>
            </a:prstGeom>
            <a:solidFill>
              <a:schemeClr val="bg1"/>
            </a:solidFill>
            <a:ln w="12700">
              <a:solidFill>
                <a:srgbClr val="3AF6DC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95 Triángulo isósceles"/>
            <p:cNvSpPr/>
            <p:nvPr/>
          </p:nvSpPr>
          <p:spPr bwMode="auto">
            <a:xfrm>
              <a:off x="5778130" y="5291395"/>
              <a:ext cx="168426" cy="119640"/>
            </a:xfrm>
            <a:prstGeom prst="triangle">
              <a:avLst/>
            </a:prstGeom>
            <a:solidFill>
              <a:srgbClr val="3AF6DC"/>
            </a:solidFill>
            <a:ln w="12700">
              <a:solidFill>
                <a:srgbClr val="3AF6DC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95 Triángulo isósceles"/>
            <p:cNvSpPr/>
            <p:nvPr/>
          </p:nvSpPr>
          <p:spPr bwMode="auto">
            <a:xfrm rot="18107155">
              <a:off x="6808735" y="4652816"/>
              <a:ext cx="168426" cy="119640"/>
            </a:xfrm>
            <a:prstGeom prst="triangle">
              <a:avLst/>
            </a:prstGeom>
            <a:solidFill>
              <a:srgbClr val="3AF6DC"/>
            </a:solidFill>
            <a:ln w="12700">
              <a:solidFill>
                <a:srgbClr val="3AF6DC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95 Triángulo isósceles"/>
            <p:cNvSpPr/>
            <p:nvPr/>
          </p:nvSpPr>
          <p:spPr bwMode="auto">
            <a:xfrm rot="14447494">
              <a:off x="6810615" y="3584723"/>
              <a:ext cx="168426" cy="119640"/>
            </a:xfrm>
            <a:prstGeom prst="triangle">
              <a:avLst/>
            </a:prstGeom>
            <a:solidFill>
              <a:srgbClr val="3AF6DC"/>
            </a:solidFill>
            <a:ln w="12700">
              <a:solidFill>
                <a:srgbClr val="3AF6DC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95 Triángulo isósceles"/>
            <p:cNvSpPr/>
            <p:nvPr/>
          </p:nvSpPr>
          <p:spPr bwMode="auto">
            <a:xfrm rot="10800000">
              <a:off x="5778130" y="2952481"/>
              <a:ext cx="168426" cy="119640"/>
            </a:xfrm>
            <a:prstGeom prst="triangle">
              <a:avLst/>
            </a:prstGeom>
            <a:solidFill>
              <a:srgbClr val="52FA9A"/>
            </a:solidFill>
            <a:ln w="12700">
              <a:solidFill>
                <a:srgbClr val="52FA9A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95 Triángulo isósceles"/>
            <p:cNvSpPr/>
            <p:nvPr/>
          </p:nvSpPr>
          <p:spPr bwMode="auto">
            <a:xfrm rot="3766341">
              <a:off x="4755373" y="4649051"/>
              <a:ext cx="168426" cy="119640"/>
            </a:xfrm>
            <a:prstGeom prst="triangle">
              <a:avLst/>
            </a:prstGeom>
            <a:solidFill>
              <a:srgbClr val="52FA9A"/>
            </a:solidFill>
            <a:ln w="12700">
              <a:solidFill>
                <a:srgbClr val="52FA9A"/>
              </a:solidFill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5683044" y="2521892"/>
              <a:ext cx="372587" cy="836200"/>
            </a:xfrm>
            <a:prstGeom prst="rect">
              <a:avLst/>
            </a:prstGeom>
          </p:spPr>
          <p:txBody>
            <a:bodyPr wrap="none" tIns="36000" bIns="0" anchor="ctr">
              <a:prstTxWarp prst="textCircle">
                <a:avLst>
                  <a:gd name="adj" fmla="val 134906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Orientación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 rot="19971159">
              <a:off x="6928490" y="3145867"/>
              <a:ext cx="275049" cy="836200"/>
            </a:xfrm>
            <a:prstGeom prst="rect">
              <a:avLst/>
            </a:prstGeom>
          </p:spPr>
          <p:txBody>
            <a:bodyPr wrap="none" tIns="36000" bIns="0" anchor="ctr">
              <a:prstTxWarp prst="textCircle">
                <a:avLst>
                  <a:gd name="adj" fmla="val 16064948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Emprendimiento</a:t>
              </a:r>
            </a:p>
          </p:txBody>
        </p:sp>
        <p:sp>
          <p:nvSpPr>
            <p:cNvPr id="37" name="Rectangle 36"/>
            <p:cNvSpPr/>
            <p:nvPr/>
          </p:nvSpPr>
          <p:spPr>
            <a:xfrm rot="12040078">
              <a:off x="4598191" y="3156093"/>
              <a:ext cx="372587" cy="836200"/>
            </a:xfrm>
            <a:prstGeom prst="rect">
              <a:avLst/>
            </a:prstGeom>
          </p:spPr>
          <p:txBody>
            <a:bodyPr wrap="none" tIns="36000" bIns="0" anchor="ctr">
              <a:prstTxWarp prst="textCircle">
                <a:avLst>
                  <a:gd name="adj" fmla="val 13490617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Dinamización </a:t>
              </a:r>
            </a:p>
          </p:txBody>
        </p:sp>
        <p:sp>
          <p:nvSpPr>
            <p:cNvPr id="40" name="Rectangle 39"/>
            <p:cNvSpPr/>
            <p:nvPr/>
          </p:nvSpPr>
          <p:spPr>
            <a:xfrm rot="10800000" flipH="1" flipV="1">
              <a:off x="5387051" y="5424873"/>
              <a:ext cx="964574" cy="205990"/>
            </a:xfrm>
            <a:prstGeom prst="rect">
              <a:avLst/>
            </a:prstGeom>
          </p:spPr>
          <p:txBody>
            <a:bodyPr wrap="none" tIns="36000" bIns="0" anchor="ctr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Innovación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4479229" flipH="1" flipV="1">
              <a:off x="4184880" y="4747116"/>
              <a:ext cx="964574" cy="205990"/>
            </a:xfrm>
            <a:prstGeom prst="rect">
              <a:avLst/>
            </a:prstGeom>
          </p:spPr>
          <p:txBody>
            <a:bodyPr wrap="none" tIns="36000" bIns="0" anchor="ctr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Intermediación</a:t>
              </a:r>
            </a:p>
          </p:txBody>
        </p:sp>
        <p:sp>
          <p:nvSpPr>
            <p:cNvPr id="44" name="Rectangle 43"/>
            <p:cNvSpPr/>
            <p:nvPr/>
          </p:nvSpPr>
          <p:spPr>
            <a:xfrm rot="7105388" flipH="1" flipV="1">
              <a:off x="6555305" y="4761065"/>
              <a:ext cx="964574" cy="205990"/>
            </a:xfrm>
            <a:prstGeom prst="rect">
              <a:avLst/>
            </a:prstGeom>
          </p:spPr>
          <p:txBody>
            <a:bodyPr wrap="none" tIns="36000" bIns="0" anchor="ctr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Autoempleo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0022623" y="2639280"/>
            <a:ext cx="1106923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31%</a:t>
            </a:r>
          </a:p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presupuesto 2022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48373" y="2681613"/>
            <a:ext cx="110003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actividades programadas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31916" y="3891439"/>
            <a:ext cx="1106923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19%</a:t>
            </a:r>
          </a:p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-2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presupuesto 2022</a:t>
            </a:r>
          </a:p>
        </p:txBody>
      </p:sp>
      <p:sp>
        <p:nvSpPr>
          <p:cNvPr id="72" name="Shape 3967"/>
          <p:cNvSpPr/>
          <p:nvPr/>
        </p:nvSpPr>
        <p:spPr>
          <a:xfrm rot="10800000" flipH="1">
            <a:off x="1338669" y="4002062"/>
            <a:ext cx="1839036" cy="32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70"/>
                </a:moveTo>
                <a:lnTo>
                  <a:pt x="21098" y="2070"/>
                </a:lnTo>
                <a:lnTo>
                  <a:pt x="20628" y="8823"/>
                </a:lnTo>
                <a:lnTo>
                  <a:pt x="20355" y="8823"/>
                </a:lnTo>
                <a:lnTo>
                  <a:pt x="20825" y="2070"/>
                </a:lnTo>
                <a:lnTo>
                  <a:pt x="20324" y="2070"/>
                </a:lnTo>
                <a:lnTo>
                  <a:pt x="19853" y="8823"/>
                </a:lnTo>
                <a:lnTo>
                  <a:pt x="19580" y="8823"/>
                </a:lnTo>
                <a:lnTo>
                  <a:pt x="20050" y="2070"/>
                </a:lnTo>
                <a:lnTo>
                  <a:pt x="19549" y="2070"/>
                </a:lnTo>
                <a:lnTo>
                  <a:pt x="19079" y="8823"/>
                </a:lnTo>
                <a:lnTo>
                  <a:pt x="2628" y="8823"/>
                </a:lnTo>
                <a:lnTo>
                  <a:pt x="2652" y="0"/>
                </a:lnTo>
                <a:lnTo>
                  <a:pt x="0" y="10800"/>
                </a:lnTo>
                <a:lnTo>
                  <a:pt x="2652" y="21600"/>
                </a:lnTo>
                <a:lnTo>
                  <a:pt x="2628" y="12777"/>
                </a:lnTo>
                <a:lnTo>
                  <a:pt x="19079" y="12777"/>
                </a:lnTo>
                <a:lnTo>
                  <a:pt x="19549" y="19530"/>
                </a:lnTo>
                <a:lnTo>
                  <a:pt x="20050" y="19530"/>
                </a:lnTo>
                <a:lnTo>
                  <a:pt x="19580" y="12777"/>
                </a:lnTo>
                <a:lnTo>
                  <a:pt x="19853" y="12777"/>
                </a:lnTo>
                <a:lnTo>
                  <a:pt x="20324" y="19530"/>
                </a:lnTo>
                <a:lnTo>
                  <a:pt x="20825" y="19530"/>
                </a:lnTo>
                <a:lnTo>
                  <a:pt x="20355" y="12777"/>
                </a:lnTo>
                <a:lnTo>
                  <a:pt x="20628" y="12777"/>
                </a:lnTo>
                <a:lnTo>
                  <a:pt x="21098" y="19530"/>
                </a:lnTo>
                <a:lnTo>
                  <a:pt x="21600" y="19530"/>
                </a:lnTo>
                <a:lnTo>
                  <a:pt x="20992" y="10800"/>
                </a:lnTo>
                <a:lnTo>
                  <a:pt x="21600" y="2070"/>
                </a:lnTo>
                <a:close/>
              </a:path>
            </a:pathLst>
          </a:custGeom>
          <a:gradFill>
            <a:gsLst>
              <a:gs pos="100000">
                <a:srgbClr val="B9B9B9"/>
              </a:gs>
              <a:gs pos="37000">
                <a:schemeClr val="bg1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116959" y="3891439"/>
            <a:ext cx="110003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marL="0" marR="0" lvl="0" indent="0" algn="ctr" defTabSz="121917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actividades programadas</a:t>
            </a:r>
          </a:p>
        </p:txBody>
      </p:sp>
      <p:pic>
        <p:nvPicPr>
          <p:cNvPr id="82" name="Imatg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132" y="3569981"/>
            <a:ext cx="2089435" cy="12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00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294">
            <a:extLst>
              <a:ext uri="{FF2B5EF4-FFF2-40B4-BE49-F238E27FC236}">
                <a16:creationId xmlns:a16="http://schemas.microsoft.com/office/drawing/2014/main" id="{106B3D86-C0A2-2B48-BEB3-5AE4BB2E42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81082" y="2515574"/>
            <a:ext cx="4071989" cy="1447893"/>
          </a:xfrm>
          <a:prstGeom prst="rect">
            <a:avLst/>
          </a:prstGeom>
          <a:noFill/>
          <a:ln w="38100" cap="flat" cmpd="sng" algn="ctr">
            <a:solidFill>
              <a:srgbClr val="34F0FF"/>
            </a:solidFill>
            <a:prstDash val="solid"/>
            <a:miter lim="800000"/>
            <a:headEnd/>
            <a:tailEnd/>
          </a:ln>
          <a:effectLst/>
        </p:spPr>
        <p:txBody>
          <a:bodyPr lIns="88900" tIns="88900" rIns="88900" bIns="889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2" name="object 11"/>
          <p:cNvSpPr/>
          <p:nvPr/>
        </p:nvSpPr>
        <p:spPr>
          <a:xfrm rot="5400000">
            <a:off x="2035511" y="4048080"/>
            <a:ext cx="1012645" cy="114711"/>
          </a:xfrm>
          <a:prstGeom prst="rightArrow">
            <a:avLst/>
          </a:prstGeom>
          <a:gradFill>
            <a:gsLst>
              <a:gs pos="0">
                <a:srgbClr val="152D79"/>
              </a:gs>
              <a:gs pos="100000">
                <a:srgbClr val="630F7A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61"/>
          <p:cNvGrpSpPr/>
          <p:nvPr/>
        </p:nvGrpSpPr>
        <p:grpSpPr>
          <a:xfrm>
            <a:off x="435638" y="1120130"/>
            <a:ext cx="4536504" cy="164112"/>
            <a:chOff x="723900" y="3175001"/>
            <a:chExt cx="7583488" cy="373063"/>
          </a:xfrm>
          <a:solidFill>
            <a:srgbClr val="69B845"/>
          </a:solidFill>
        </p:grpSpPr>
        <p:sp>
          <p:nvSpPr>
            <p:cNvPr id="11" name="Freeform 62"/>
            <p:cNvSpPr>
              <a:spLocks/>
            </p:cNvSpPr>
            <p:nvPr/>
          </p:nvSpPr>
          <p:spPr bwMode="auto">
            <a:xfrm>
              <a:off x="858838" y="3502026"/>
              <a:ext cx="101600" cy="11113"/>
            </a:xfrm>
            <a:custGeom>
              <a:avLst/>
              <a:gdLst>
                <a:gd name="T0" fmla="*/ 0 w 9"/>
                <a:gd name="T1" fmla="*/ 0 h 1"/>
                <a:gd name="T2" fmla="*/ 9 w 9"/>
                <a:gd name="T3" fmla="*/ 1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cubicBezTo>
                    <a:pt x="2" y="1"/>
                    <a:pt x="5" y="1"/>
                    <a:pt x="9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 63"/>
            <p:cNvSpPr>
              <a:spLocks/>
            </p:cNvSpPr>
            <p:nvPr/>
          </p:nvSpPr>
          <p:spPr bwMode="auto">
            <a:xfrm>
              <a:off x="960438" y="3513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auto">
            <a:xfrm>
              <a:off x="8239125" y="3186113"/>
              <a:ext cx="34925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auto">
            <a:xfrm>
              <a:off x="723900" y="3175001"/>
              <a:ext cx="7583488" cy="373063"/>
            </a:xfrm>
            <a:custGeom>
              <a:avLst/>
              <a:gdLst>
                <a:gd name="T0" fmla="*/ 183 w 673"/>
                <a:gd name="T1" fmla="*/ 31 h 33"/>
                <a:gd name="T2" fmla="*/ 208 w 673"/>
                <a:gd name="T3" fmla="*/ 31 h 33"/>
                <a:gd name="T4" fmla="*/ 217 w 673"/>
                <a:gd name="T5" fmla="*/ 32 h 33"/>
                <a:gd name="T6" fmla="*/ 221 w 673"/>
                <a:gd name="T7" fmla="*/ 31 h 33"/>
                <a:gd name="T8" fmla="*/ 315 w 673"/>
                <a:gd name="T9" fmla="*/ 32 h 33"/>
                <a:gd name="T10" fmla="*/ 314 w 673"/>
                <a:gd name="T11" fmla="*/ 31 h 33"/>
                <a:gd name="T12" fmla="*/ 326 w 673"/>
                <a:gd name="T13" fmla="*/ 32 h 33"/>
                <a:gd name="T14" fmla="*/ 347 w 673"/>
                <a:gd name="T15" fmla="*/ 32 h 33"/>
                <a:gd name="T16" fmla="*/ 365 w 673"/>
                <a:gd name="T17" fmla="*/ 30 h 33"/>
                <a:gd name="T18" fmla="*/ 379 w 673"/>
                <a:gd name="T19" fmla="*/ 30 h 33"/>
                <a:gd name="T20" fmla="*/ 388 w 673"/>
                <a:gd name="T21" fmla="*/ 31 h 33"/>
                <a:gd name="T22" fmla="*/ 402 w 673"/>
                <a:gd name="T23" fmla="*/ 30 h 33"/>
                <a:gd name="T24" fmla="*/ 409 w 673"/>
                <a:gd name="T25" fmla="*/ 31 h 33"/>
                <a:gd name="T26" fmla="*/ 422 w 673"/>
                <a:gd name="T27" fmla="*/ 30 h 33"/>
                <a:gd name="T28" fmla="*/ 474 w 673"/>
                <a:gd name="T29" fmla="*/ 27 h 33"/>
                <a:gd name="T30" fmla="*/ 477 w 673"/>
                <a:gd name="T31" fmla="*/ 26 h 33"/>
                <a:gd name="T32" fmla="*/ 567 w 673"/>
                <a:gd name="T33" fmla="*/ 28 h 33"/>
                <a:gd name="T34" fmla="*/ 575 w 673"/>
                <a:gd name="T35" fmla="*/ 29 h 33"/>
                <a:gd name="T36" fmla="*/ 578 w 673"/>
                <a:gd name="T37" fmla="*/ 29 h 33"/>
                <a:gd name="T38" fmla="*/ 582 w 673"/>
                <a:gd name="T39" fmla="*/ 27 h 33"/>
                <a:gd name="T40" fmla="*/ 592 w 673"/>
                <a:gd name="T41" fmla="*/ 27 h 33"/>
                <a:gd name="T42" fmla="*/ 620 w 673"/>
                <a:gd name="T43" fmla="*/ 28 h 33"/>
                <a:gd name="T44" fmla="*/ 628 w 673"/>
                <a:gd name="T45" fmla="*/ 27 h 33"/>
                <a:gd name="T46" fmla="*/ 668 w 673"/>
                <a:gd name="T47" fmla="*/ 2 h 33"/>
                <a:gd name="T48" fmla="*/ 666 w 673"/>
                <a:gd name="T49" fmla="*/ 2 h 33"/>
                <a:gd name="T50" fmla="*/ 659 w 673"/>
                <a:gd name="T51" fmla="*/ 2 h 33"/>
                <a:gd name="T52" fmla="*/ 658 w 673"/>
                <a:gd name="T53" fmla="*/ 2 h 33"/>
                <a:gd name="T54" fmla="*/ 644 w 673"/>
                <a:gd name="T55" fmla="*/ 1 h 33"/>
                <a:gd name="T56" fmla="*/ 624 w 673"/>
                <a:gd name="T57" fmla="*/ 1 h 33"/>
                <a:gd name="T58" fmla="*/ 612 w 673"/>
                <a:gd name="T59" fmla="*/ 1 h 33"/>
                <a:gd name="T60" fmla="*/ 598 w 673"/>
                <a:gd name="T61" fmla="*/ 1 h 33"/>
                <a:gd name="T62" fmla="*/ 479 w 673"/>
                <a:gd name="T63" fmla="*/ 2 h 33"/>
                <a:gd name="T64" fmla="*/ 358 w 673"/>
                <a:gd name="T65" fmla="*/ 3 h 33"/>
                <a:gd name="T66" fmla="*/ 341 w 673"/>
                <a:gd name="T67" fmla="*/ 4 h 33"/>
                <a:gd name="T68" fmla="*/ 224 w 673"/>
                <a:gd name="T69" fmla="*/ 4 h 33"/>
                <a:gd name="T70" fmla="*/ 198 w 673"/>
                <a:gd name="T71" fmla="*/ 4 h 33"/>
                <a:gd name="T72" fmla="*/ 130 w 673"/>
                <a:gd name="T73" fmla="*/ 4 h 33"/>
                <a:gd name="T74" fmla="*/ 106 w 673"/>
                <a:gd name="T75" fmla="*/ 5 h 33"/>
                <a:gd name="T76" fmla="*/ 84 w 673"/>
                <a:gd name="T77" fmla="*/ 6 h 33"/>
                <a:gd name="T78" fmla="*/ 63 w 673"/>
                <a:gd name="T79" fmla="*/ 6 h 33"/>
                <a:gd name="T80" fmla="*/ 15 w 673"/>
                <a:gd name="T81" fmla="*/ 4 h 33"/>
                <a:gd name="T82" fmla="*/ 18 w 673"/>
                <a:gd name="T83" fmla="*/ 29 h 33"/>
                <a:gd name="T84" fmla="*/ 21 w 673"/>
                <a:gd name="T85" fmla="*/ 29 h 33"/>
                <a:gd name="T86" fmla="*/ 21 w 673"/>
                <a:gd name="T87" fmla="*/ 29 h 33"/>
                <a:gd name="T88" fmla="*/ 26 w 673"/>
                <a:gd name="T89" fmla="*/ 30 h 33"/>
                <a:gd name="T90" fmla="*/ 32 w 673"/>
                <a:gd name="T91" fmla="*/ 30 h 33"/>
                <a:gd name="T92" fmla="*/ 117 w 673"/>
                <a:gd name="T93" fmla="*/ 32 h 33"/>
                <a:gd name="T94" fmla="*/ 138 w 673"/>
                <a:gd name="T95" fmla="*/ 32 h 33"/>
                <a:gd name="T96" fmla="*/ 161 w 673"/>
                <a:gd name="T97" fmla="*/ 32 h 33"/>
                <a:gd name="T98" fmla="*/ 183 w 673"/>
                <a:gd name="T9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3" h="33">
                  <a:moveTo>
                    <a:pt x="183" y="32"/>
                  </a:moveTo>
                  <a:cubicBezTo>
                    <a:pt x="183" y="31"/>
                    <a:pt x="183" y="31"/>
                    <a:pt x="183" y="31"/>
                  </a:cubicBezTo>
                  <a:cubicBezTo>
                    <a:pt x="191" y="31"/>
                    <a:pt x="186" y="32"/>
                    <a:pt x="193" y="32"/>
                  </a:cubicBezTo>
                  <a:cubicBezTo>
                    <a:pt x="196" y="30"/>
                    <a:pt x="205" y="32"/>
                    <a:pt x="208" y="31"/>
                  </a:cubicBezTo>
                  <a:cubicBezTo>
                    <a:pt x="208" y="31"/>
                    <a:pt x="211" y="31"/>
                    <a:pt x="211" y="32"/>
                  </a:cubicBezTo>
                  <a:cubicBezTo>
                    <a:pt x="212" y="31"/>
                    <a:pt x="215" y="32"/>
                    <a:pt x="217" y="32"/>
                  </a:cubicBezTo>
                  <a:cubicBezTo>
                    <a:pt x="218" y="31"/>
                    <a:pt x="216" y="31"/>
                    <a:pt x="216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3" y="31"/>
                    <a:pt x="223" y="31"/>
                    <a:pt x="221" y="32"/>
                  </a:cubicBezTo>
                  <a:cubicBezTo>
                    <a:pt x="235" y="32"/>
                    <a:pt x="300" y="33"/>
                    <a:pt x="315" y="32"/>
                  </a:cubicBezTo>
                  <a:cubicBezTo>
                    <a:pt x="313" y="32"/>
                    <a:pt x="308" y="32"/>
                    <a:pt x="307" y="31"/>
                  </a:cubicBezTo>
                  <a:cubicBezTo>
                    <a:pt x="310" y="31"/>
                    <a:pt x="312" y="31"/>
                    <a:pt x="314" y="31"/>
                  </a:cubicBezTo>
                  <a:cubicBezTo>
                    <a:pt x="315" y="32"/>
                    <a:pt x="322" y="31"/>
                    <a:pt x="325" y="32"/>
                  </a:cubicBezTo>
                  <a:cubicBezTo>
                    <a:pt x="326" y="32"/>
                    <a:pt x="326" y="32"/>
                    <a:pt x="326" y="32"/>
                  </a:cubicBezTo>
                  <a:cubicBezTo>
                    <a:pt x="328" y="32"/>
                    <a:pt x="328" y="32"/>
                    <a:pt x="328" y="32"/>
                  </a:cubicBezTo>
                  <a:cubicBezTo>
                    <a:pt x="345" y="31"/>
                    <a:pt x="332" y="32"/>
                    <a:pt x="347" y="32"/>
                  </a:cubicBezTo>
                  <a:cubicBezTo>
                    <a:pt x="356" y="32"/>
                    <a:pt x="360" y="31"/>
                    <a:pt x="365" y="31"/>
                  </a:cubicBezTo>
                  <a:cubicBezTo>
                    <a:pt x="364" y="31"/>
                    <a:pt x="362" y="31"/>
                    <a:pt x="365" y="30"/>
                  </a:cubicBezTo>
                  <a:cubicBezTo>
                    <a:pt x="365" y="31"/>
                    <a:pt x="371" y="30"/>
                    <a:pt x="372" y="31"/>
                  </a:cubicBezTo>
                  <a:cubicBezTo>
                    <a:pt x="374" y="31"/>
                    <a:pt x="381" y="31"/>
                    <a:pt x="379" y="30"/>
                  </a:cubicBezTo>
                  <a:cubicBezTo>
                    <a:pt x="380" y="30"/>
                    <a:pt x="386" y="30"/>
                    <a:pt x="383" y="31"/>
                  </a:cubicBezTo>
                  <a:cubicBezTo>
                    <a:pt x="385" y="31"/>
                    <a:pt x="387" y="31"/>
                    <a:pt x="388" y="31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93" y="30"/>
                    <a:pt x="397" y="31"/>
                    <a:pt x="402" y="30"/>
                  </a:cubicBezTo>
                  <a:cubicBezTo>
                    <a:pt x="399" y="30"/>
                    <a:pt x="399" y="30"/>
                    <a:pt x="399" y="30"/>
                  </a:cubicBezTo>
                  <a:cubicBezTo>
                    <a:pt x="403" y="30"/>
                    <a:pt x="407" y="30"/>
                    <a:pt x="409" y="31"/>
                  </a:cubicBezTo>
                  <a:cubicBezTo>
                    <a:pt x="404" y="31"/>
                    <a:pt x="404" y="31"/>
                    <a:pt x="404" y="31"/>
                  </a:cubicBezTo>
                  <a:cubicBezTo>
                    <a:pt x="411" y="31"/>
                    <a:pt x="416" y="31"/>
                    <a:pt x="422" y="30"/>
                  </a:cubicBezTo>
                  <a:cubicBezTo>
                    <a:pt x="420" y="30"/>
                    <a:pt x="420" y="30"/>
                    <a:pt x="420" y="30"/>
                  </a:cubicBezTo>
                  <a:cubicBezTo>
                    <a:pt x="427" y="29"/>
                    <a:pt x="467" y="28"/>
                    <a:pt x="474" y="27"/>
                  </a:cubicBezTo>
                  <a:cubicBezTo>
                    <a:pt x="471" y="27"/>
                    <a:pt x="471" y="27"/>
                    <a:pt x="471" y="27"/>
                  </a:cubicBezTo>
                  <a:cubicBezTo>
                    <a:pt x="477" y="26"/>
                    <a:pt x="477" y="26"/>
                    <a:pt x="477" y="26"/>
                  </a:cubicBezTo>
                  <a:cubicBezTo>
                    <a:pt x="477" y="26"/>
                    <a:pt x="474" y="28"/>
                    <a:pt x="474" y="28"/>
                  </a:cubicBezTo>
                  <a:cubicBezTo>
                    <a:pt x="487" y="28"/>
                    <a:pt x="555" y="27"/>
                    <a:pt x="567" y="28"/>
                  </a:cubicBezTo>
                  <a:cubicBezTo>
                    <a:pt x="571" y="28"/>
                    <a:pt x="568" y="29"/>
                    <a:pt x="567" y="29"/>
                  </a:cubicBezTo>
                  <a:cubicBezTo>
                    <a:pt x="573" y="29"/>
                    <a:pt x="570" y="28"/>
                    <a:pt x="575" y="29"/>
                  </a:cubicBezTo>
                  <a:cubicBezTo>
                    <a:pt x="576" y="29"/>
                    <a:pt x="575" y="29"/>
                    <a:pt x="574" y="29"/>
                  </a:cubicBezTo>
                  <a:cubicBezTo>
                    <a:pt x="576" y="29"/>
                    <a:pt x="578" y="29"/>
                    <a:pt x="578" y="29"/>
                  </a:cubicBezTo>
                  <a:cubicBezTo>
                    <a:pt x="576" y="29"/>
                    <a:pt x="577" y="28"/>
                    <a:pt x="576" y="27"/>
                  </a:cubicBezTo>
                  <a:cubicBezTo>
                    <a:pt x="582" y="27"/>
                    <a:pt x="582" y="27"/>
                    <a:pt x="582" y="27"/>
                  </a:cubicBezTo>
                  <a:cubicBezTo>
                    <a:pt x="582" y="28"/>
                    <a:pt x="582" y="28"/>
                    <a:pt x="582" y="28"/>
                  </a:cubicBezTo>
                  <a:cubicBezTo>
                    <a:pt x="583" y="28"/>
                    <a:pt x="585" y="26"/>
                    <a:pt x="592" y="27"/>
                  </a:cubicBezTo>
                  <a:cubicBezTo>
                    <a:pt x="603" y="27"/>
                    <a:pt x="614" y="27"/>
                    <a:pt x="625" y="27"/>
                  </a:cubicBezTo>
                  <a:cubicBezTo>
                    <a:pt x="625" y="27"/>
                    <a:pt x="622" y="27"/>
                    <a:pt x="620" y="28"/>
                  </a:cubicBezTo>
                  <a:cubicBezTo>
                    <a:pt x="622" y="28"/>
                    <a:pt x="624" y="27"/>
                    <a:pt x="625" y="28"/>
                  </a:cubicBezTo>
                  <a:cubicBezTo>
                    <a:pt x="623" y="27"/>
                    <a:pt x="630" y="27"/>
                    <a:pt x="628" y="27"/>
                  </a:cubicBezTo>
                  <a:cubicBezTo>
                    <a:pt x="636" y="26"/>
                    <a:pt x="646" y="27"/>
                    <a:pt x="653" y="26"/>
                  </a:cubicBezTo>
                  <a:cubicBezTo>
                    <a:pt x="653" y="25"/>
                    <a:pt x="668" y="4"/>
                    <a:pt x="668" y="2"/>
                  </a:cubicBezTo>
                  <a:cubicBezTo>
                    <a:pt x="670" y="2"/>
                    <a:pt x="672" y="2"/>
                    <a:pt x="673" y="2"/>
                  </a:cubicBezTo>
                  <a:cubicBezTo>
                    <a:pt x="672" y="2"/>
                    <a:pt x="668" y="2"/>
                    <a:pt x="666" y="2"/>
                  </a:cubicBezTo>
                  <a:cubicBezTo>
                    <a:pt x="665" y="3"/>
                    <a:pt x="665" y="3"/>
                    <a:pt x="665" y="3"/>
                  </a:cubicBezTo>
                  <a:cubicBezTo>
                    <a:pt x="660" y="3"/>
                    <a:pt x="664" y="2"/>
                    <a:pt x="659" y="2"/>
                  </a:cubicBezTo>
                  <a:cubicBezTo>
                    <a:pt x="659" y="2"/>
                    <a:pt x="663" y="1"/>
                    <a:pt x="667" y="1"/>
                  </a:cubicBezTo>
                  <a:cubicBezTo>
                    <a:pt x="664" y="1"/>
                    <a:pt x="660" y="1"/>
                    <a:pt x="658" y="2"/>
                  </a:cubicBezTo>
                  <a:cubicBezTo>
                    <a:pt x="655" y="1"/>
                    <a:pt x="659" y="1"/>
                    <a:pt x="655" y="0"/>
                  </a:cubicBezTo>
                  <a:cubicBezTo>
                    <a:pt x="652" y="1"/>
                    <a:pt x="648" y="1"/>
                    <a:pt x="644" y="1"/>
                  </a:cubicBezTo>
                  <a:cubicBezTo>
                    <a:pt x="644" y="1"/>
                    <a:pt x="644" y="1"/>
                    <a:pt x="644" y="1"/>
                  </a:cubicBezTo>
                  <a:cubicBezTo>
                    <a:pt x="636" y="0"/>
                    <a:pt x="632" y="2"/>
                    <a:pt x="624" y="1"/>
                  </a:cubicBezTo>
                  <a:cubicBezTo>
                    <a:pt x="625" y="1"/>
                    <a:pt x="625" y="1"/>
                    <a:pt x="625" y="1"/>
                  </a:cubicBezTo>
                  <a:cubicBezTo>
                    <a:pt x="622" y="1"/>
                    <a:pt x="617" y="1"/>
                    <a:pt x="612" y="1"/>
                  </a:cubicBezTo>
                  <a:cubicBezTo>
                    <a:pt x="613" y="1"/>
                    <a:pt x="615" y="1"/>
                    <a:pt x="612" y="1"/>
                  </a:cubicBezTo>
                  <a:cubicBezTo>
                    <a:pt x="606" y="1"/>
                    <a:pt x="602" y="1"/>
                    <a:pt x="598" y="1"/>
                  </a:cubicBezTo>
                  <a:cubicBezTo>
                    <a:pt x="594" y="1"/>
                    <a:pt x="594" y="1"/>
                    <a:pt x="594" y="1"/>
                  </a:cubicBezTo>
                  <a:cubicBezTo>
                    <a:pt x="575" y="1"/>
                    <a:pt x="498" y="2"/>
                    <a:pt x="479" y="2"/>
                  </a:cubicBezTo>
                  <a:cubicBezTo>
                    <a:pt x="479" y="2"/>
                    <a:pt x="479" y="2"/>
                    <a:pt x="479" y="2"/>
                  </a:cubicBezTo>
                  <a:cubicBezTo>
                    <a:pt x="450" y="3"/>
                    <a:pt x="388" y="3"/>
                    <a:pt x="358" y="3"/>
                  </a:cubicBezTo>
                  <a:cubicBezTo>
                    <a:pt x="353" y="3"/>
                    <a:pt x="346" y="3"/>
                    <a:pt x="341" y="3"/>
                  </a:cubicBezTo>
                  <a:cubicBezTo>
                    <a:pt x="344" y="3"/>
                    <a:pt x="343" y="4"/>
                    <a:pt x="341" y="4"/>
                  </a:cubicBezTo>
                  <a:cubicBezTo>
                    <a:pt x="326" y="3"/>
                    <a:pt x="340" y="4"/>
                    <a:pt x="325" y="4"/>
                  </a:cubicBezTo>
                  <a:cubicBezTo>
                    <a:pt x="307" y="5"/>
                    <a:pt x="240" y="4"/>
                    <a:pt x="224" y="4"/>
                  </a:cubicBezTo>
                  <a:cubicBezTo>
                    <a:pt x="216" y="5"/>
                    <a:pt x="205" y="4"/>
                    <a:pt x="197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89" y="5"/>
                    <a:pt x="139" y="4"/>
                    <a:pt x="129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1" y="5"/>
                    <a:pt x="123" y="4"/>
                    <a:pt x="115" y="3"/>
                  </a:cubicBezTo>
                  <a:cubicBezTo>
                    <a:pt x="116" y="4"/>
                    <a:pt x="109" y="5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1" y="5"/>
                    <a:pt x="91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78" y="6"/>
                    <a:pt x="67" y="6"/>
                    <a:pt x="63" y="6"/>
                  </a:cubicBezTo>
                  <a:cubicBezTo>
                    <a:pt x="53" y="6"/>
                    <a:pt x="37" y="5"/>
                    <a:pt x="24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0" y="24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5" y="30"/>
                    <a:pt x="27" y="29"/>
                    <a:pt x="27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5" y="30"/>
                    <a:pt x="22" y="30"/>
                    <a:pt x="21" y="30"/>
                  </a:cubicBezTo>
                  <a:cubicBezTo>
                    <a:pt x="22" y="30"/>
                    <a:pt x="24" y="30"/>
                    <a:pt x="26" y="30"/>
                  </a:cubicBezTo>
                  <a:cubicBezTo>
                    <a:pt x="26" y="30"/>
                    <a:pt x="25" y="30"/>
                    <a:pt x="24" y="30"/>
                  </a:cubicBezTo>
                  <a:cubicBezTo>
                    <a:pt x="27" y="30"/>
                    <a:pt x="30" y="29"/>
                    <a:pt x="32" y="30"/>
                  </a:cubicBezTo>
                  <a:cubicBezTo>
                    <a:pt x="37" y="30"/>
                    <a:pt x="33" y="31"/>
                    <a:pt x="38" y="31"/>
                  </a:cubicBezTo>
                  <a:cubicBezTo>
                    <a:pt x="64" y="31"/>
                    <a:pt x="90" y="32"/>
                    <a:pt x="117" y="32"/>
                  </a:cubicBezTo>
                  <a:cubicBezTo>
                    <a:pt x="117" y="32"/>
                    <a:pt x="117" y="32"/>
                    <a:pt x="116" y="32"/>
                  </a:cubicBezTo>
                  <a:cubicBezTo>
                    <a:pt x="124" y="32"/>
                    <a:pt x="131" y="32"/>
                    <a:pt x="138" y="32"/>
                  </a:cubicBezTo>
                  <a:cubicBezTo>
                    <a:pt x="140" y="32"/>
                    <a:pt x="141" y="32"/>
                    <a:pt x="142" y="32"/>
                  </a:cubicBezTo>
                  <a:cubicBezTo>
                    <a:pt x="141" y="32"/>
                    <a:pt x="151" y="32"/>
                    <a:pt x="161" y="32"/>
                  </a:cubicBezTo>
                  <a:cubicBezTo>
                    <a:pt x="167" y="32"/>
                    <a:pt x="172" y="32"/>
                    <a:pt x="176" y="32"/>
                  </a:cubicBezTo>
                  <a:cubicBezTo>
                    <a:pt x="180" y="32"/>
                    <a:pt x="183" y="32"/>
                    <a:pt x="18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Title 3"/>
          <p:cNvSpPr txBox="1">
            <a:spLocks/>
          </p:cNvSpPr>
          <p:nvPr/>
        </p:nvSpPr>
        <p:spPr>
          <a:xfrm>
            <a:off x="516359" y="899189"/>
            <a:ext cx="8870889" cy="334092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6" rtl="0" eaLnBrk="1" latinLnBrk="0" hangingPunct="1">
              <a:spcBef>
                <a:spcPct val="0"/>
              </a:spcBef>
              <a:buNone/>
              <a:defRPr lang="ca-ES" sz="2000" b="1" kern="1200" noProof="0" dirty="0">
                <a:solidFill>
                  <a:schemeClr val="tx1"/>
                </a:solidFill>
                <a:latin typeface="Chronicle Display Black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proyecto de calidad en la Orientación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85790" y="1572773"/>
            <a:ext cx="11167071" cy="50405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</a:t>
            </a: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Instrumento de Evaluación de la Calidad de la Orientación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será un recurso tecnológico con el objetivo medir el impacto en el usuario del servicio prestado para conocer su calidad y obtener indicadores para mejorarlo, y del que mostramos su definición funcional a alto nivel:</a:t>
            </a:r>
          </a:p>
        </p:txBody>
      </p:sp>
      <p:sp>
        <p:nvSpPr>
          <p:cNvPr id="296" name="TextBox 39"/>
          <p:cNvSpPr txBox="1"/>
          <p:nvPr/>
        </p:nvSpPr>
        <p:spPr>
          <a:xfrm>
            <a:off x="1734340" y="2388310"/>
            <a:ext cx="2105387" cy="26245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4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ATENCIÓN INICIAL</a:t>
            </a:r>
          </a:p>
        </p:txBody>
      </p:sp>
      <p:grpSp>
        <p:nvGrpSpPr>
          <p:cNvPr id="297" name="Group 118">
            <a:extLst>
              <a:ext uri="{FF2B5EF4-FFF2-40B4-BE49-F238E27FC236}">
                <a16:creationId xmlns:a16="http://schemas.microsoft.com/office/drawing/2014/main" id="{2B4CE667-BA4D-C843-98B3-18C2818167E7}"/>
              </a:ext>
            </a:extLst>
          </p:cNvPr>
          <p:cNvGrpSpPr/>
          <p:nvPr/>
        </p:nvGrpSpPr>
        <p:grpSpPr>
          <a:xfrm>
            <a:off x="1242978" y="2270064"/>
            <a:ext cx="484507" cy="484507"/>
            <a:chOff x="661377" y="3024157"/>
            <a:chExt cx="522288" cy="522288"/>
          </a:xfrm>
        </p:grpSpPr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18052CDE-6221-584A-B65D-586D988E8943}"/>
                </a:ext>
              </a:extLst>
            </p:cNvPr>
            <p:cNvSpPr/>
            <p:nvPr/>
          </p:nvSpPr>
          <p:spPr>
            <a:xfrm>
              <a:off x="695120" y="3070216"/>
              <a:ext cx="475440" cy="41588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442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99" name="Group 81">
              <a:extLst>
                <a:ext uri="{FF2B5EF4-FFF2-40B4-BE49-F238E27FC236}">
                  <a16:creationId xmlns:a16="http://schemas.microsoft.com/office/drawing/2014/main" id="{D28B8781-D881-B849-8B96-6088D02B04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1377" y="3024157"/>
              <a:ext cx="522288" cy="522288"/>
              <a:chOff x="560388" y="1663700"/>
              <a:chExt cx="522288" cy="522288"/>
            </a:xfrm>
          </p:grpSpPr>
          <p:sp>
            <p:nvSpPr>
              <p:cNvPr id="300" name="Freeform 7">
                <a:extLst>
                  <a:ext uri="{FF2B5EF4-FFF2-40B4-BE49-F238E27FC236}">
                    <a16:creationId xmlns:a16="http://schemas.microsoft.com/office/drawing/2014/main" id="{4489C095-3DD2-1241-885D-FCAD4DECD8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388" y="1663700"/>
                <a:ext cx="522288" cy="522288"/>
              </a:xfrm>
              <a:custGeom>
                <a:avLst/>
                <a:gdLst>
                  <a:gd name="T0" fmla="*/ 313 w 658"/>
                  <a:gd name="T1" fmla="*/ 656 h 656"/>
                  <a:gd name="T2" fmla="*/ 263 w 658"/>
                  <a:gd name="T3" fmla="*/ 649 h 656"/>
                  <a:gd name="T4" fmla="*/ 201 w 658"/>
                  <a:gd name="T5" fmla="*/ 631 h 656"/>
                  <a:gd name="T6" fmla="*/ 121 w 658"/>
                  <a:gd name="T7" fmla="*/ 581 h 656"/>
                  <a:gd name="T8" fmla="*/ 56 w 658"/>
                  <a:gd name="T9" fmla="*/ 511 h 656"/>
                  <a:gd name="T10" fmla="*/ 15 w 658"/>
                  <a:gd name="T11" fmla="*/ 425 h 656"/>
                  <a:gd name="T12" fmla="*/ 4 w 658"/>
                  <a:gd name="T13" fmla="*/ 378 h 656"/>
                  <a:gd name="T14" fmla="*/ 0 w 658"/>
                  <a:gd name="T15" fmla="*/ 327 h 656"/>
                  <a:gd name="T16" fmla="*/ 3 w 658"/>
                  <a:gd name="T17" fmla="*/ 294 h 656"/>
                  <a:gd name="T18" fmla="*/ 11 w 658"/>
                  <a:gd name="T19" fmla="*/ 245 h 656"/>
                  <a:gd name="T20" fmla="*/ 40 w 658"/>
                  <a:gd name="T21" fmla="*/ 171 h 656"/>
                  <a:gd name="T22" fmla="*/ 97 w 658"/>
                  <a:gd name="T23" fmla="*/ 95 h 656"/>
                  <a:gd name="T24" fmla="*/ 173 w 658"/>
                  <a:gd name="T25" fmla="*/ 39 h 656"/>
                  <a:gd name="T26" fmla="*/ 247 w 658"/>
                  <a:gd name="T27" fmla="*/ 9 h 656"/>
                  <a:gd name="T28" fmla="*/ 295 w 658"/>
                  <a:gd name="T29" fmla="*/ 1 h 656"/>
                  <a:gd name="T30" fmla="*/ 329 w 658"/>
                  <a:gd name="T31" fmla="*/ 0 h 656"/>
                  <a:gd name="T32" fmla="*/ 379 w 658"/>
                  <a:gd name="T33" fmla="*/ 4 h 656"/>
                  <a:gd name="T34" fmla="*/ 427 w 658"/>
                  <a:gd name="T35" fmla="*/ 14 h 656"/>
                  <a:gd name="T36" fmla="*/ 513 w 658"/>
                  <a:gd name="T37" fmla="*/ 56 h 656"/>
                  <a:gd name="T38" fmla="*/ 583 w 658"/>
                  <a:gd name="T39" fmla="*/ 119 h 656"/>
                  <a:gd name="T40" fmla="*/ 632 w 658"/>
                  <a:gd name="T41" fmla="*/ 200 h 656"/>
                  <a:gd name="T42" fmla="*/ 651 w 658"/>
                  <a:gd name="T43" fmla="*/ 261 h 656"/>
                  <a:gd name="T44" fmla="*/ 658 w 658"/>
                  <a:gd name="T45" fmla="*/ 311 h 656"/>
                  <a:gd name="T46" fmla="*/ 658 w 658"/>
                  <a:gd name="T47" fmla="*/ 345 h 656"/>
                  <a:gd name="T48" fmla="*/ 651 w 658"/>
                  <a:gd name="T49" fmla="*/ 394 h 656"/>
                  <a:gd name="T50" fmla="*/ 632 w 658"/>
                  <a:gd name="T51" fmla="*/ 456 h 656"/>
                  <a:gd name="T52" fmla="*/ 583 w 658"/>
                  <a:gd name="T53" fmla="*/ 537 h 656"/>
                  <a:gd name="T54" fmla="*/ 513 w 658"/>
                  <a:gd name="T55" fmla="*/ 600 h 656"/>
                  <a:gd name="T56" fmla="*/ 427 w 658"/>
                  <a:gd name="T57" fmla="*/ 641 h 656"/>
                  <a:gd name="T58" fmla="*/ 379 w 658"/>
                  <a:gd name="T59" fmla="*/ 652 h 656"/>
                  <a:gd name="T60" fmla="*/ 329 w 658"/>
                  <a:gd name="T61" fmla="*/ 656 h 656"/>
                  <a:gd name="T62" fmla="*/ 329 w 658"/>
                  <a:gd name="T63" fmla="*/ 37 h 656"/>
                  <a:gd name="T64" fmla="*/ 243 w 658"/>
                  <a:gd name="T65" fmla="*/ 49 h 656"/>
                  <a:gd name="T66" fmla="*/ 167 w 658"/>
                  <a:gd name="T67" fmla="*/ 87 h 656"/>
                  <a:gd name="T68" fmla="*/ 105 w 658"/>
                  <a:gd name="T69" fmla="*/ 143 h 656"/>
                  <a:gd name="T70" fmla="*/ 62 w 658"/>
                  <a:gd name="T71" fmla="*/ 214 h 656"/>
                  <a:gd name="T72" fmla="*/ 40 w 658"/>
                  <a:gd name="T73" fmla="*/ 298 h 656"/>
                  <a:gd name="T74" fmla="*/ 40 w 658"/>
                  <a:gd name="T75" fmla="*/ 358 h 656"/>
                  <a:gd name="T76" fmla="*/ 62 w 658"/>
                  <a:gd name="T77" fmla="*/ 441 h 656"/>
                  <a:gd name="T78" fmla="*/ 105 w 658"/>
                  <a:gd name="T79" fmla="*/ 512 h 656"/>
                  <a:gd name="T80" fmla="*/ 167 w 658"/>
                  <a:gd name="T81" fmla="*/ 569 h 656"/>
                  <a:gd name="T82" fmla="*/ 243 w 658"/>
                  <a:gd name="T83" fmla="*/ 605 h 656"/>
                  <a:gd name="T84" fmla="*/ 329 w 658"/>
                  <a:gd name="T85" fmla="*/ 618 h 656"/>
                  <a:gd name="T86" fmla="*/ 388 w 658"/>
                  <a:gd name="T87" fmla="*/ 613 h 656"/>
                  <a:gd name="T88" fmla="*/ 467 w 658"/>
                  <a:gd name="T89" fmla="*/ 584 h 656"/>
                  <a:gd name="T90" fmla="*/ 534 w 658"/>
                  <a:gd name="T91" fmla="*/ 534 h 656"/>
                  <a:gd name="T92" fmla="*/ 585 w 658"/>
                  <a:gd name="T93" fmla="*/ 467 h 656"/>
                  <a:gd name="T94" fmla="*/ 615 w 658"/>
                  <a:gd name="T95" fmla="*/ 386 h 656"/>
                  <a:gd name="T96" fmla="*/ 620 w 658"/>
                  <a:gd name="T97" fmla="*/ 327 h 656"/>
                  <a:gd name="T98" fmla="*/ 607 w 658"/>
                  <a:gd name="T99" fmla="*/ 241 h 656"/>
                  <a:gd name="T100" fmla="*/ 571 w 658"/>
                  <a:gd name="T101" fmla="*/ 165 h 656"/>
                  <a:gd name="T102" fmla="*/ 514 w 658"/>
                  <a:gd name="T103" fmla="*/ 103 h 656"/>
                  <a:gd name="T104" fmla="*/ 443 w 658"/>
                  <a:gd name="T105" fmla="*/ 60 h 656"/>
                  <a:gd name="T106" fmla="*/ 359 w 658"/>
                  <a:gd name="T107" fmla="*/ 39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8" h="656">
                    <a:moveTo>
                      <a:pt x="329" y="656"/>
                    </a:moveTo>
                    <a:lnTo>
                      <a:pt x="329" y="656"/>
                    </a:lnTo>
                    <a:lnTo>
                      <a:pt x="313" y="656"/>
                    </a:lnTo>
                    <a:lnTo>
                      <a:pt x="295" y="655"/>
                    </a:lnTo>
                    <a:lnTo>
                      <a:pt x="279" y="652"/>
                    </a:lnTo>
                    <a:lnTo>
                      <a:pt x="263" y="649"/>
                    </a:lnTo>
                    <a:lnTo>
                      <a:pt x="247" y="647"/>
                    </a:lnTo>
                    <a:lnTo>
                      <a:pt x="232" y="641"/>
                    </a:lnTo>
                    <a:lnTo>
                      <a:pt x="201" y="631"/>
                    </a:lnTo>
                    <a:lnTo>
                      <a:pt x="173" y="617"/>
                    </a:lnTo>
                    <a:lnTo>
                      <a:pt x="145" y="600"/>
                    </a:lnTo>
                    <a:lnTo>
                      <a:pt x="121" y="581"/>
                    </a:lnTo>
                    <a:lnTo>
                      <a:pt x="97" y="559"/>
                    </a:lnTo>
                    <a:lnTo>
                      <a:pt x="75" y="537"/>
                    </a:lnTo>
                    <a:lnTo>
                      <a:pt x="56" y="511"/>
                    </a:lnTo>
                    <a:lnTo>
                      <a:pt x="40" y="484"/>
                    </a:lnTo>
                    <a:lnTo>
                      <a:pt x="27" y="456"/>
                    </a:lnTo>
                    <a:lnTo>
                      <a:pt x="15" y="425"/>
                    </a:lnTo>
                    <a:lnTo>
                      <a:pt x="11" y="410"/>
                    </a:lnTo>
                    <a:lnTo>
                      <a:pt x="7" y="394"/>
                    </a:lnTo>
                    <a:lnTo>
                      <a:pt x="4" y="378"/>
                    </a:lnTo>
                    <a:lnTo>
                      <a:pt x="3" y="361"/>
                    </a:lnTo>
                    <a:lnTo>
                      <a:pt x="1" y="345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1" y="311"/>
                    </a:lnTo>
                    <a:lnTo>
                      <a:pt x="3" y="294"/>
                    </a:lnTo>
                    <a:lnTo>
                      <a:pt x="4" y="277"/>
                    </a:lnTo>
                    <a:lnTo>
                      <a:pt x="7" y="261"/>
                    </a:lnTo>
                    <a:lnTo>
                      <a:pt x="11" y="245"/>
                    </a:lnTo>
                    <a:lnTo>
                      <a:pt x="15" y="231"/>
                    </a:lnTo>
                    <a:lnTo>
                      <a:pt x="27" y="200"/>
                    </a:lnTo>
                    <a:lnTo>
                      <a:pt x="40" y="171"/>
                    </a:lnTo>
                    <a:lnTo>
                      <a:pt x="56" y="145"/>
                    </a:lnTo>
                    <a:lnTo>
                      <a:pt x="75" y="119"/>
                    </a:lnTo>
                    <a:lnTo>
                      <a:pt x="97" y="95"/>
                    </a:lnTo>
                    <a:lnTo>
                      <a:pt x="121" y="75"/>
                    </a:lnTo>
                    <a:lnTo>
                      <a:pt x="145" y="56"/>
                    </a:lnTo>
                    <a:lnTo>
                      <a:pt x="173" y="39"/>
                    </a:lnTo>
                    <a:lnTo>
                      <a:pt x="201" y="25"/>
                    </a:lnTo>
                    <a:lnTo>
                      <a:pt x="232" y="14"/>
                    </a:lnTo>
                    <a:lnTo>
                      <a:pt x="247" y="9"/>
                    </a:lnTo>
                    <a:lnTo>
                      <a:pt x="263" y="6"/>
                    </a:lnTo>
                    <a:lnTo>
                      <a:pt x="279" y="4"/>
                    </a:lnTo>
                    <a:lnTo>
                      <a:pt x="295" y="1"/>
                    </a:lnTo>
                    <a:lnTo>
                      <a:pt x="313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46" y="0"/>
                    </a:lnTo>
                    <a:lnTo>
                      <a:pt x="363" y="1"/>
                    </a:lnTo>
                    <a:lnTo>
                      <a:pt x="379" y="4"/>
                    </a:lnTo>
                    <a:lnTo>
                      <a:pt x="395" y="6"/>
                    </a:lnTo>
                    <a:lnTo>
                      <a:pt x="411" y="9"/>
                    </a:lnTo>
                    <a:lnTo>
                      <a:pt x="427" y="14"/>
                    </a:lnTo>
                    <a:lnTo>
                      <a:pt x="457" y="25"/>
                    </a:lnTo>
                    <a:lnTo>
                      <a:pt x="486" y="39"/>
                    </a:lnTo>
                    <a:lnTo>
                      <a:pt x="513" y="56"/>
                    </a:lnTo>
                    <a:lnTo>
                      <a:pt x="538" y="75"/>
                    </a:lnTo>
                    <a:lnTo>
                      <a:pt x="561" y="95"/>
                    </a:lnTo>
                    <a:lnTo>
                      <a:pt x="583" y="119"/>
                    </a:lnTo>
                    <a:lnTo>
                      <a:pt x="602" y="145"/>
                    </a:lnTo>
                    <a:lnTo>
                      <a:pt x="618" y="171"/>
                    </a:lnTo>
                    <a:lnTo>
                      <a:pt x="632" y="200"/>
                    </a:lnTo>
                    <a:lnTo>
                      <a:pt x="643" y="231"/>
                    </a:lnTo>
                    <a:lnTo>
                      <a:pt x="647" y="245"/>
                    </a:lnTo>
                    <a:lnTo>
                      <a:pt x="651" y="261"/>
                    </a:lnTo>
                    <a:lnTo>
                      <a:pt x="654" y="277"/>
                    </a:lnTo>
                    <a:lnTo>
                      <a:pt x="657" y="294"/>
                    </a:lnTo>
                    <a:lnTo>
                      <a:pt x="658" y="311"/>
                    </a:lnTo>
                    <a:lnTo>
                      <a:pt x="658" y="327"/>
                    </a:lnTo>
                    <a:lnTo>
                      <a:pt x="658" y="327"/>
                    </a:lnTo>
                    <a:lnTo>
                      <a:pt x="658" y="345"/>
                    </a:lnTo>
                    <a:lnTo>
                      <a:pt x="657" y="361"/>
                    </a:lnTo>
                    <a:lnTo>
                      <a:pt x="654" y="378"/>
                    </a:lnTo>
                    <a:lnTo>
                      <a:pt x="651" y="394"/>
                    </a:lnTo>
                    <a:lnTo>
                      <a:pt x="647" y="410"/>
                    </a:lnTo>
                    <a:lnTo>
                      <a:pt x="643" y="425"/>
                    </a:lnTo>
                    <a:lnTo>
                      <a:pt x="632" y="456"/>
                    </a:lnTo>
                    <a:lnTo>
                      <a:pt x="618" y="484"/>
                    </a:lnTo>
                    <a:lnTo>
                      <a:pt x="602" y="511"/>
                    </a:lnTo>
                    <a:lnTo>
                      <a:pt x="583" y="537"/>
                    </a:lnTo>
                    <a:lnTo>
                      <a:pt x="561" y="559"/>
                    </a:lnTo>
                    <a:lnTo>
                      <a:pt x="538" y="581"/>
                    </a:lnTo>
                    <a:lnTo>
                      <a:pt x="513" y="600"/>
                    </a:lnTo>
                    <a:lnTo>
                      <a:pt x="486" y="617"/>
                    </a:lnTo>
                    <a:lnTo>
                      <a:pt x="457" y="631"/>
                    </a:lnTo>
                    <a:lnTo>
                      <a:pt x="427" y="641"/>
                    </a:lnTo>
                    <a:lnTo>
                      <a:pt x="411" y="647"/>
                    </a:lnTo>
                    <a:lnTo>
                      <a:pt x="395" y="649"/>
                    </a:lnTo>
                    <a:lnTo>
                      <a:pt x="379" y="652"/>
                    </a:lnTo>
                    <a:lnTo>
                      <a:pt x="363" y="655"/>
                    </a:lnTo>
                    <a:lnTo>
                      <a:pt x="346" y="656"/>
                    </a:lnTo>
                    <a:lnTo>
                      <a:pt x="329" y="656"/>
                    </a:lnTo>
                    <a:lnTo>
                      <a:pt x="329" y="656"/>
                    </a:lnTo>
                    <a:close/>
                    <a:moveTo>
                      <a:pt x="329" y="37"/>
                    </a:moveTo>
                    <a:lnTo>
                      <a:pt x="329" y="37"/>
                    </a:lnTo>
                    <a:lnTo>
                      <a:pt x="299" y="39"/>
                    </a:lnTo>
                    <a:lnTo>
                      <a:pt x="271" y="43"/>
                    </a:lnTo>
                    <a:lnTo>
                      <a:pt x="243" y="49"/>
                    </a:lnTo>
                    <a:lnTo>
                      <a:pt x="216" y="60"/>
                    </a:lnTo>
                    <a:lnTo>
                      <a:pt x="191" y="72"/>
                    </a:lnTo>
                    <a:lnTo>
                      <a:pt x="167" y="87"/>
                    </a:lnTo>
                    <a:lnTo>
                      <a:pt x="144" y="103"/>
                    </a:lnTo>
                    <a:lnTo>
                      <a:pt x="124" y="122"/>
                    </a:lnTo>
                    <a:lnTo>
                      <a:pt x="105" y="143"/>
                    </a:lnTo>
                    <a:lnTo>
                      <a:pt x="89" y="165"/>
                    </a:lnTo>
                    <a:lnTo>
                      <a:pt x="74" y="189"/>
                    </a:lnTo>
                    <a:lnTo>
                      <a:pt x="62" y="214"/>
                    </a:lnTo>
                    <a:lnTo>
                      <a:pt x="51" y="241"/>
                    </a:lnTo>
                    <a:lnTo>
                      <a:pt x="44" y="269"/>
                    </a:lnTo>
                    <a:lnTo>
                      <a:pt x="40" y="298"/>
                    </a:lnTo>
                    <a:lnTo>
                      <a:pt x="38" y="327"/>
                    </a:lnTo>
                    <a:lnTo>
                      <a:pt x="38" y="327"/>
                    </a:lnTo>
                    <a:lnTo>
                      <a:pt x="40" y="358"/>
                    </a:lnTo>
                    <a:lnTo>
                      <a:pt x="44" y="386"/>
                    </a:lnTo>
                    <a:lnTo>
                      <a:pt x="51" y="414"/>
                    </a:lnTo>
                    <a:lnTo>
                      <a:pt x="62" y="441"/>
                    </a:lnTo>
                    <a:lnTo>
                      <a:pt x="74" y="467"/>
                    </a:lnTo>
                    <a:lnTo>
                      <a:pt x="89" y="491"/>
                    </a:lnTo>
                    <a:lnTo>
                      <a:pt x="105" y="512"/>
                    </a:lnTo>
                    <a:lnTo>
                      <a:pt x="124" y="534"/>
                    </a:lnTo>
                    <a:lnTo>
                      <a:pt x="144" y="553"/>
                    </a:lnTo>
                    <a:lnTo>
                      <a:pt x="167" y="569"/>
                    </a:lnTo>
                    <a:lnTo>
                      <a:pt x="191" y="584"/>
                    </a:lnTo>
                    <a:lnTo>
                      <a:pt x="216" y="596"/>
                    </a:lnTo>
                    <a:lnTo>
                      <a:pt x="243" y="605"/>
                    </a:lnTo>
                    <a:lnTo>
                      <a:pt x="271" y="613"/>
                    </a:lnTo>
                    <a:lnTo>
                      <a:pt x="299" y="617"/>
                    </a:lnTo>
                    <a:lnTo>
                      <a:pt x="329" y="618"/>
                    </a:lnTo>
                    <a:lnTo>
                      <a:pt x="329" y="618"/>
                    </a:lnTo>
                    <a:lnTo>
                      <a:pt x="359" y="617"/>
                    </a:lnTo>
                    <a:lnTo>
                      <a:pt x="388" y="613"/>
                    </a:lnTo>
                    <a:lnTo>
                      <a:pt x="416" y="605"/>
                    </a:lnTo>
                    <a:lnTo>
                      <a:pt x="443" y="596"/>
                    </a:lnTo>
                    <a:lnTo>
                      <a:pt x="467" y="584"/>
                    </a:lnTo>
                    <a:lnTo>
                      <a:pt x="491" y="569"/>
                    </a:lnTo>
                    <a:lnTo>
                      <a:pt x="514" y="553"/>
                    </a:lnTo>
                    <a:lnTo>
                      <a:pt x="534" y="534"/>
                    </a:lnTo>
                    <a:lnTo>
                      <a:pt x="553" y="512"/>
                    </a:lnTo>
                    <a:lnTo>
                      <a:pt x="571" y="491"/>
                    </a:lnTo>
                    <a:lnTo>
                      <a:pt x="585" y="467"/>
                    </a:lnTo>
                    <a:lnTo>
                      <a:pt x="597" y="441"/>
                    </a:lnTo>
                    <a:lnTo>
                      <a:pt x="607" y="414"/>
                    </a:lnTo>
                    <a:lnTo>
                      <a:pt x="615" y="386"/>
                    </a:lnTo>
                    <a:lnTo>
                      <a:pt x="619" y="358"/>
                    </a:lnTo>
                    <a:lnTo>
                      <a:pt x="620" y="327"/>
                    </a:lnTo>
                    <a:lnTo>
                      <a:pt x="620" y="327"/>
                    </a:lnTo>
                    <a:lnTo>
                      <a:pt x="619" y="298"/>
                    </a:lnTo>
                    <a:lnTo>
                      <a:pt x="615" y="269"/>
                    </a:lnTo>
                    <a:lnTo>
                      <a:pt x="607" y="241"/>
                    </a:lnTo>
                    <a:lnTo>
                      <a:pt x="597" y="214"/>
                    </a:lnTo>
                    <a:lnTo>
                      <a:pt x="585" y="189"/>
                    </a:lnTo>
                    <a:lnTo>
                      <a:pt x="571" y="165"/>
                    </a:lnTo>
                    <a:lnTo>
                      <a:pt x="553" y="143"/>
                    </a:lnTo>
                    <a:lnTo>
                      <a:pt x="534" y="122"/>
                    </a:lnTo>
                    <a:lnTo>
                      <a:pt x="514" y="103"/>
                    </a:lnTo>
                    <a:lnTo>
                      <a:pt x="491" y="87"/>
                    </a:lnTo>
                    <a:lnTo>
                      <a:pt x="467" y="72"/>
                    </a:lnTo>
                    <a:lnTo>
                      <a:pt x="443" y="60"/>
                    </a:lnTo>
                    <a:lnTo>
                      <a:pt x="416" y="49"/>
                    </a:lnTo>
                    <a:lnTo>
                      <a:pt x="388" y="43"/>
                    </a:lnTo>
                    <a:lnTo>
                      <a:pt x="359" y="39"/>
                    </a:lnTo>
                    <a:lnTo>
                      <a:pt x="329" y="37"/>
                    </a:lnTo>
                    <a:lnTo>
                      <a:pt x="329" y="37"/>
                    </a:lnTo>
                    <a:close/>
                  </a:path>
                </a:pathLst>
              </a:custGeom>
              <a:solidFill>
                <a:srgbClr val="35F1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1" name="Freeform 79">
                <a:extLst>
                  <a:ext uri="{FF2B5EF4-FFF2-40B4-BE49-F238E27FC236}">
                    <a16:creationId xmlns:a16="http://schemas.microsoft.com/office/drawing/2014/main" id="{712833EF-F235-C645-81C2-A14640E544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076" y="1827213"/>
                <a:ext cx="195263" cy="195263"/>
              </a:xfrm>
              <a:custGeom>
                <a:avLst/>
                <a:gdLst>
                  <a:gd name="T0" fmla="*/ 6 w 246"/>
                  <a:gd name="T1" fmla="*/ 246 h 246"/>
                  <a:gd name="T2" fmla="*/ 184 w 246"/>
                  <a:gd name="T3" fmla="*/ 187 h 246"/>
                  <a:gd name="T4" fmla="*/ 186 w 246"/>
                  <a:gd name="T5" fmla="*/ 185 h 246"/>
                  <a:gd name="T6" fmla="*/ 246 w 246"/>
                  <a:gd name="T7" fmla="*/ 8 h 246"/>
                  <a:gd name="T8" fmla="*/ 246 w 246"/>
                  <a:gd name="T9" fmla="*/ 4 h 246"/>
                  <a:gd name="T10" fmla="*/ 245 w 246"/>
                  <a:gd name="T11" fmla="*/ 1 h 246"/>
                  <a:gd name="T12" fmla="*/ 239 w 246"/>
                  <a:gd name="T13" fmla="*/ 0 h 246"/>
                  <a:gd name="T14" fmla="*/ 64 w 246"/>
                  <a:gd name="T15" fmla="*/ 59 h 246"/>
                  <a:gd name="T16" fmla="*/ 60 w 246"/>
                  <a:gd name="T17" fmla="*/ 62 h 246"/>
                  <a:gd name="T18" fmla="*/ 0 w 246"/>
                  <a:gd name="T19" fmla="*/ 238 h 246"/>
                  <a:gd name="T20" fmla="*/ 2 w 246"/>
                  <a:gd name="T21" fmla="*/ 244 h 246"/>
                  <a:gd name="T22" fmla="*/ 5 w 246"/>
                  <a:gd name="T23" fmla="*/ 246 h 246"/>
                  <a:gd name="T24" fmla="*/ 6 w 246"/>
                  <a:gd name="T25" fmla="*/ 246 h 246"/>
                  <a:gd name="T26" fmla="*/ 124 w 246"/>
                  <a:gd name="T27" fmla="*/ 94 h 246"/>
                  <a:gd name="T28" fmla="*/ 135 w 246"/>
                  <a:gd name="T29" fmla="*/ 95 h 246"/>
                  <a:gd name="T30" fmla="*/ 144 w 246"/>
                  <a:gd name="T31" fmla="*/ 102 h 246"/>
                  <a:gd name="T32" fmla="*/ 151 w 246"/>
                  <a:gd name="T33" fmla="*/ 111 h 246"/>
                  <a:gd name="T34" fmla="*/ 154 w 246"/>
                  <a:gd name="T35" fmla="*/ 122 h 246"/>
                  <a:gd name="T36" fmla="*/ 152 w 246"/>
                  <a:gd name="T37" fmla="*/ 129 h 246"/>
                  <a:gd name="T38" fmla="*/ 148 w 246"/>
                  <a:gd name="T39" fmla="*/ 140 h 246"/>
                  <a:gd name="T40" fmla="*/ 140 w 246"/>
                  <a:gd name="T41" fmla="*/ 148 h 246"/>
                  <a:gd name="T42" fmla="*/ 129 w 246"/>
                  <a:gd name="T43" fmla="*/ 152 h 246"/>
                  <a:gd name="T44" fmla="*/ 124 w 246"/>
                  <a:gd name="T45" fmla="*/ 152 h 246"/>
                  <a:gd name="T46" fmla="*/ 112 w 246"/>
                  <a:gd name="T47" fmla="*/ 150 h 246"/>
                  <a:gd name="T48" fmla="*/ 103 w 246"/>
                  <a:gd name="T49" fmla="*/ 144 h 246"/>
                  <a:gd name="T50" fmla="*/ 97 w 246"/>
                  <a:gd name="T51" fmla="*/ 134 h 246"/>
                  <a:gd name="T52" fmla="*/ 94 w 246"/>
                  <a:gd name="T53" fmla="*/ 122 h 246"/>
                  <a:gd name="T54" fmla="*/ 94 w 246"/>
                  <a:gd name="T55" fmla="*/ 117 h 246"/>
                  <a:gd name="T56" fmla="*/ 100 w 246"/>
                  <a:gd name="T57" fmla="*/ 106 h 246"/>
                  <a:gd name="T58" fmla="*/ 107 w 246"/>
                  <a:gd name="T59" fmla="*/ 98 h 246"/>
                  <a:gd name="T60" fmla="*/ 117 w 246"/>
                  <a:gd name="T61" fmla="*/ 94 h 246"/>
                  <a:gd name="T62" fmla="*/ 124 w 246"/>
                  <a:gd name="T63" fmla="*/ 9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246">
                    <a:moveTo>
                      <a:pt x="6" y="246"/>
                    </a:moveTo>
                    <a:lnTo>
                      <a:pt x="6" y="246"/>
                    </a:lnTo>
                    <a:lnTo>
                      <a:pt x="9" y="246"/>
                    </a:lnTo>
                    <a:lnTo>
                      <a:pt x="184" y="187"/>
                    </a:lnTo>
                    <a:lnTo>
                      <a:pt x="184" y="187"/>
                    </a:lnTo>
                    <a:lnTo>
                      <a:pt x="186" y="185"/>
                    </a:lnTo>
                    <a:lnTo>
                      <a:pt x="188" y="184"/>
                    </a:lnTo>
                    <a:lnTo>
                      <a:pt x="246" y="8"/>
                    </a:lnTo>
                    <a:lnTo>
                      <a:pt x="246" y="8"/>
                    </a:lnTo>
                    <a:lnTo>
                      <a:pt x="246" y="4"/>
                    </a:lnTo>
                    <a:lnTo>
                      <a:pt x="245" y="1"/>
                    </a:lnTo>
                    <a:lnTo>
                      <a:pt x="245" y="1"/>
                    </a:lnTo>
                    <a:lnTo>
                      <a:pt x="242" y="0"/>
                    </a:lnTo>
                    <a:lnTo>
                      <a:pt x="239" y="0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1" y="60"/>
                    </a:lnTo>
                    <a:lnTo>
                      <a:pt x="60" y="62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0" y="242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5" y="246"/>
                    </a:lnTo>
                    <a:lnTo>
                      <a:pt x="6" y="246"/>
                    </a:lnTo>
                    <a:lnTo>
                      <a:pt x="6" y="246"/>
                    </a:lnTo>
                    <a:close/>
                    <a:moveTo>
                      <a:pt x="124" y="94"/>
                    </a:moveTo>
                    <a:lnTo>
                      <a:pt x="124" y="94"/>
                    </a:lnTo>
                    <a:lnTo>
                      <a:pt x="129" y="94"/>
                    </a:lnTo>
                    <a:lnTo>
                      <a:pt x="135" y="95"/>
                    </a:lnTo>
                    <a:lnTo>
                      <a:pt x="140" y="98"/>
                    </a:lnTo>
                    <a:lnTo>
                      <a:pt x="144" y="102"/>
                    </a:lnTo>
                    <a:lnTo>
                      <a:pt x="148" y="106"/>
                    </a:lnTo>
                    <a:lnTo>
                      <a:pt x="151" y="111"/>
                    </a:lnTo>
                    <a:lnTo>
                      <a:pt x="152" y="117"/>
                    </a:lnTo>
                    <a:lnTo>
                      <a:pt x="154" y="122"/>
                    </a:lnTo>
                    <a:lnTo>
                      <a:pt x="154" y="122"/>
                    </a:lnTo>
                    <a:lnTo>
                      <a:pt x="152" y="129"/>
                    </a:lnTo>
                    <a:lnTo>
                      <a:pt x="151" y="134"/>
                    </a:lnTo>
                    <a:lnTo>
                      <a:pt x="148" y="140"/>
                    </a:lnTo>
                    <a:lnTo>
                      <a:pt x="144" y="144"/>
                    </a:lnTo>
                    <a:lnTo>
                      <a:pt x="140" y="148"/>
                    </a:lnTo>
                    <a:lnTo>
                      <a:pt x="135" y="150"/>
                    </a:lnTo>
                    <a:lnTo>
                      <a:pt x="129" y="152"/>
                    </a:lnTo>
                    <a:lnTo>
                      <a:pt x="124" y="152"/>
                    </a:lnTo>
                    <a:lnTo>
                      <a:pt x="124" y="152"/>
                    </a:lnTo>
                    <a:lnTo>
                      <a:pt x="117" y="152"/>
                    </a:lnTo>
                    <a:lnTo>
                      <a:pt x="112" y="150"/>
                    </a:lnTo>
                    <a:lnTo>
                      <a:pt x="107" y="148"/>
                    </a:lnTo>
                    <a:lnTo>
                      <a:pt x="103" y="144"/>
                    </a:lnTo>
                    <a:lnTo>
                      <a:pt x="100" y="140"/>
                    </a:lnTo>
                    <a:lnTo>
                      <a:pt x="97" y="134"/>
                    </a:lnTo>
                    <a:lnTo>
                      <a:pt x="94" y="129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4" y="117"/>
                    </a:lnTo>
                    <a:lnTo>
                      <a:pt x="97" y="111"/>
                    </a:lnTo>
                    <a:lnTo>
                      <a:pt x="100" y="106"/>
                    </a:lnTo>
                    <a:lnTo>
                      <a:pt x="103" y="102"/>
                    </a:lnTo>
                    <a:lnTo>
                      <a:pt x="107" y="98"/>
                    </a:lnTo>
                    <a:lnTo>
                      <a:pt x="112" y="95"/>
                    </a:lnTo>
                    <a:lnTo>
                      <a:pt x="117" y="94"/>
                    </a:lnTo>
                    <a:lnTo>
                      <a:pt x="124" y="94"/>
                    </a:lnTo>
                    <a:lnTo>
                      <a:pt x="124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2" name="Freeform 80">
                <a:extLst>
                  <a:ext uri="{FF2B5EF4-FFF2-40B4-BE49-F238E27FC236}">
                    <a16:creationId xmlns:a16="http://schemas.microsoft.com/office/drawing/2014/main" id="{CE32FCFD-7E08-EE44-8645-EE0F4C24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563" y="1763713"/>
                <a:ext cx="14288" cy="47625"/>
              </a:xfrm>
              <a:custGeom>
                <a:avLst/>
                <a:gdLst>
                  <a:gd name="T0" fmla="*/ 9 w 17"/>
                  <a:gd name="T1" fmla="*/ 0 h 59"/>
                  <a:gd name="T2" fmla="*/ 9 w 17"/>
                  <a:gd name="T3" fmla="*/ 0 h 59"/>
                  <a:gd name="T4" fmla="*/ 5 w 17"/>
                  <a:gd name="T5" fmla="*/ 0 h 59"/>
                  <a:gd name="T6" fmla="*/ 2 w 17"/>
                  <a:gd name="T7" fmla="*/ 2 h 59"/>
                  <a:gd name="T8" fmla="*/ 0 w 17"/>
                  <a:gd name="T9" fmla="*/ 5 h 59"/>
                  <a:gd name="T10" fmla="*/ 0 w 17"/>
                  <a:gd name="T11" fmla="*/ 9 h 59"/>
                  <a:gd name="T12" fmla="*/ 0 w 17"/>
                  <a:gd name="T13" fmla="*/ 49 h 59"/>
                  <a:gd name="T14" fmla="*/ 0 w 17"/>
                  <a:gd name="T15" fmla="*/ 49 h 59"/>
                  <a:gd name="T16" fmla="*/ 0 w 17"/>
                  <a:gd name="T17" fmla="*/ 53 h 59"/>
                  <a:gd name="T18" fmla="*/ 2 w 17"/>
                  <a:gd name="T19" fmla="*/ 56 h 59"/>
                  <a:gd name="T20" fmla="*/ 5 w 17"/>
                  <a:gd name="T21" fmla="*/ 58 h 59"/>
                  <a:gd name="T22" fmla="*/ 9 w 17"/>
                  <a:gd name="T23" fmla="*/ 59 h 59"/>
                  <a:gd name="T24" fmla="*/ 9 w 17"/>
                  <a:gd name="T25" fmla="*/ 59 h 59"/>
                  <a:gd name="T26" fmla="*/ 12 w 17"/>
                  <a:gd name="T27" fmla="*/ 58 h 59"/>
                  <a:gd name="T28" fmla="*/ 14 w 17"/>
                  <a:gd name="T29" fmla="*/ 56 h 59"/>
                  <a:gd name="T30" fmla="*/ 17 w 17"/>
                  <a:gd name="T31" fmla="*/ 53 h 59"/>
                  <a:gd name="T32" fmla="*/ 17 w 17"/>
                  <a:gd name="T33" fmla="*/ 49 h 59"/>
                  <a:gd name="T34" fmla="*/ 17 w 17"/>
                  <a:gd name="T35" fmla="*/ 9 h 59"/>
                  <a:gd name="T36" fmla="*/ 17 w 17"/>
                  <a:gd name="T37" fmla="*/ 9 h 59"/>
                  <a:gd name="T38" fmla="*/ 17 w 17"/>
                  <a:gd name="T39" fmla="*/ 5 h 59"/>
                  <a:gd name="T40" fmla="*/ 14 w 17"/>
                  <a:gd name="T41" fmla="*/ 2 h 59"/>
                  <a:gd name="T42" fmla="*/ 12 w 17"/>
                  <a:gd name="T43" fmla="*/ 0 h 59"/>
                  <a:gd name="T44" fmla="*/ 9 w 17"/>
                  <a:gd name="T45" fmla="*/ 0 h 59"/>
                  <a:gd name="T46" fmla="*/ 9 w 17"/>
                  <a:gd name="T4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59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2" y="56"/>
                    </a:lnTo>
                    <a:lnTo>
                      <a:pt x="5" y="58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12" y="58"/>
                    </a:lnTo>
                    <a:lnTo>
                      <a:pt x="14" y="56"/>
                    </a:lnTo>
                    <a:lnTo>
                      <a:pt x="17" y="53"/>
                    </a:lnTo>
                    <a:lnTo>
                      <a:pt x="17" y="4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3" name="Freeform 81">
                <a:extLst>
                  <a:ext uri="{FF2B5EF4-FFF2-40B4-BE49-F238E27FC236}">
                    <a16:creationId xmlns:a16="http://schemas.microsoft.com/office/drawing/2014/main" id="{CC7AF19A-A1F9-344F-B1B6-220233A93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213" y="1917700"/>
                <a:ext cx="46038" cy="14288"/>
              </a:xfrm>
              <a:custGeom>
                <a:avLst/>
                <a:gdLst>
                  <a:gd name="T0" fmla="*/ 51 w 59"/>
                  <a:gd name="T1" fmla="*/ 0 h 18"/>
                  <a:gd name="T2" fmla="*/ 10 w 59"/>
                  <a:gd name="T3" fmla="*/ 0 h 18"/>
                  <a:gd name="T4" fmla="*/ 10 w 59"/>
                  <a:gd name="T5" fmla="*/ 0 h 18"/>
                  <a:gd name="T6" fmla="*/ 7 w 59"/>
                  <a:gd name="T7" fmla="*/ 0 h 18"/>
                  <a:gd name="T8" fmla="*/ 3 w 59"/>
                  <a:gd name="T9" fmla="*/ 3 h 18"/>
                  <a:gd name="T10" fmla="*/ 2 w 59"/>
                  <a:gd name="T11" fmla="*/ 5 h 18"/>
                  <a:gd name="T12" fmla="*/ 0 w 59"/>
                  <a:gd name="T13" fmla="*/ 8 h 18"/>
                  <a:gd name="T14" fmla="*/ 0 w 59"/>
                  <a:gd name="T15" fmla="*/ 8 h 18"/>
                  <a:gd name="T16" fmla="*/ 2 w 59"/>
                  <a:gd name="T17" fmla="*/ 12 h 18"/>
                  <a:gd name="T18" fmla="*/ 3 w 59"/>
                  <a:gd name="T19" fmla="*/ 15 h 18"/>
                  <a:gd name="T20" fmla="*/ 7 w 59"/>
                  <a:gd name="T21" fmla="*/ 18 h 18"/>
                  <a:gd name="T22" fmla="*/ 10 w 59"/>
                  <a:gd name="T23" fmla="*/ 18 h 18"/>
                  <a:gd name="T24" fmla="*/ 51 w 59"/>
                  <a:gd name="T25" fmla="*/ 18 h 18"/>
                  <a:gd name="T26" fmla="*/ 51 w 59"/>
                  <a:gd name="T27" fmla="*/ 18 h 18"/>
                  <a:gd name="T28" fmla="*/ 54 w 59"/>
                  <a:gd name="T29" fmla="*/ 18 h 18"/>
                  <a:gd name="T30" fmla="*/ 57 w 59"/>
                  <a:gd name="T31" fmla="*/ 15 h 18"/>
                  <a:gd name="T32" fmla="*/ 59 w 59"/>
                  <a:gd name="T33" fmla="*/ 12 h 18"/>
                  <a:gd name="T34" fmla="*/ 59 w 59"/>
                  <a:gd name="T35" fmla="*/ 8 h 18"/>
                  <a:gd name="T36" fmla="*/ 59 w 59"/>
                  <a:gd name="T37" fmla="*/ 8 h 18"/>
                  <a:gd name="T38" fmla="*/ 59 w 59"/>
                  <a:gd name="T39" fmla="*/ 5 h 18"/>
                  <a:gd name="T40" fmla="*/ 57 w 59"/>
                  <a:gd name="T41" fmla="*/ 3 h 18"/>
                  <a:gd name="T42" fmla="*/ 54 w 59"/>
                  <a:gd name="T43" fmla="*/ 0 h 18"/>
                  <a:gd name="T44" fmla="*/ 51 w 59"/>
                  <a:gd name="T45" fmla="*/ 0 h 18"/>
                  <a:gd name="T46" fmla="*/ 51 w 59"/>
                  <a:gd name="T4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18">
                    <a:moveTo>
                      <a:pt x="51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3" y="15"/>
                    </a:lnTo>
                    <a:lnTo>
                      <a:pt x="7" y="18"/>
                    </a:lnTo>
                    <a:lnTo>
                      <a:pt x="10" y="18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54" y="18"/>
                    </a:lnTo>
                    <a:lnTo>
                      <a:pt x="57" y="15"/>
                    </a:lnTo>
                    <a:lnTo>
                      <a:pt x="59" y="12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5"/>
                    </a:lnTo>
                    <a:lnTo>
                      <a:pt x="57" y="3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4" name="Freeform 82">
                <a:extLst>
                  <a:ext uri="{FF2B5EF4-FFF2-40B4-BE49-F238E27FC236}">
                    <a16:creationId xmlns:a16="http://schemas.microsoft.com/office/drawing/2014/main" id="{0EE4EF34-9DFD-E34E-A5DB-2D63555DD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563" y="2038350"/>
                <a:ext cx="14288" cy="46038"/>
              </a:xfrm>
              <a:custGeom>
                <a:avLst/>
                <a:gdLst>
                  <a:gd name="T0" fmla="*/ 9 w 17"/>
                  <a:gd name="T1" fmla="*/ 0 h 59"/>
                  <a:gd name="T2" fmla="*/ 9 w 17"/>
                  <a:gd name="T3" fmla="*/ 0 h 59"/>
                  <a:gd name="T4" fmla="*/ 5 w 17"/>
                  <a:gd name="T5" fmla="*/ 1 h 59"/>
                  <a:gd name="T6" fmla="*/ 2 w 17"/>
                  <a:gd name="T7" fmla="*/ 3 h 59"/>
                  <a:gd name="T8" fmla="*/ 0 w 17"/>
                  <a:gd name="T9" fmla="*/ 5 h 59"/>
                  <a:gd name="T10" fmla="*/ 0 w 17"/>
                  <a:gd name="T11" fmla="*/ 9 h 59"/>
                  <a:gd name="T12" fmla="*/ 0 w 17"/>
                  <a:gd name="T13" fmla="*/ 49 h 59"/>
                  <a:gd name="T14" fmla="*/ 0 w 17"/>
                  <a:gd name="T15" fmla="*/ 49 h 59"/>
                  <a:gd name="T16" fmla="*/ 0 w 17"/>
                  <a:gd name="T17" fmla="*/ 54 h 59"/>
                  <a:gd name="T18" fmla="*/ 2 w 17"/>
                  <a:gd name="T19" fmla="*/ 56 h 59"/>
                  <a:gd name="T20" fmla="*/ 5 w 17"/>
                  <a:gd name="T21" fmla="*/ 59 h 59"/>
                  <a:gd name="T22" fmla="*/ 9 w 17"/>
                  <a:gd name="T23" fmla="*/ 59 h 59"/>
                  <a:gd name="T24" fmla="*/ 9 w 17"/>
                  <a:gd name="T25" fmla="*/ 59 h 59"/>
                  <a:gd name="T26" fmla="*/ 12 w 17"/>
                  <a:gd name="T27" fmla="*/ 59 h 59"/>
                  <a:gd name="T28" fmla="*/ 14 w 17"/>
                  <a:gd name="T29" fmla="*/ 56 h 59"/>
                  <a:gd name="T30" fmla="*/ 17 w 17"/>
                  <a:gd name="T31" fmla="*/ 54 h 59"/>
                  <a:gd name="T32" fmla="*/ 17 w 17"/>
                  <a:gd name="T33" fmla="*/ 49 h 59"/>
                  <a:gd name="T34" fmla="*/ 17 w 17"/>
                  <a:gd name="T35" fmla="*/ 9 h 59"/>
                  <a:gd name="T36" fmla="*/ 17 w 17"/>
                  <a:gd name="T37" fmla="*/ 9 h 59"/>
                  <a:gd name="T38" fmla="*/ 17 w 17"/>
                  <a:gd name="T39" fmla="*/ 5 h 59"/>
                  <a:gd name="T40" fmla="*/ 14 w 17"/>
                  <a:gd name="T41" fmla="*/ 3 h 59"/>
                  <a:gd name="T42" fmla="*/ 12 w 17"/>
                  <a:gd name="T43" fmla="*/ 1 h 59"/>
                  <a:gd name="T44" fmla="*/ 9 w 17"/>
                  <a:gd name="T45" fmla="*/ 0 h 59"/>
                  <a:gd name="T46" fmla="*/ 9 w 17"/>
                  <a:gd name="T4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59">
                    <a:moveTo>
                      <a:pt x="9" y="0"/>
                    </a:moveTo>
                    <a:lnTo>
                      <a:pt x="9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5" y="59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12" y="59"/>
                    </a:lnTo>
                    <a:lnTo>
                      <a:pt x="14" y="56"/>
                    </a:lnTo>
                    <a:lnTo>
                      <a:pt x="17" y="54"/>
                    </a:lnTo>
                    <a:lnTo>
                      <a:pt x="17" y="4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5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5" name="Freeform 83">
                <a:extLst>
                  <a:ext uri="{FF2B5EF4-FFF2-40B4-BE49-F238E27FC236}">
                    <a16:creationId xmlns:a16="http://schemas.microsoft.com/office/drawing/2014/main" id="{5DBA1D6C-F661-EE47-9F08-3B67095EE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576" y="1917700"/>
                <a:ext cx="47625" cy="14288"/>
              </a:xfrm>
              <a:custGeom>
                <a:avLst/>
                <a:gdLst>
                  <a:gd name="T0" fmla="*/ 50 w 59"/>
                  <a:gd name="T1" fmla="*/ 0 h 18"/>
                  <a:gd name="T2" fmla="*/ 10 w 59"/>
                  <a:gd name="T3" fmla="*/ 0 h 18"/>
                  <a:gd name="T4" fmla="*/ 10 w 59"/>
                  <a:gd name="T5" fmla="*/ 0 h 18"/>
                  <a:gd name="T6" fmla="*/ 6 w 59"/>
                  <a:gd name="T7" fmla="*/ 0 h 18"/>
                  <a:gd name="T8" fmla="*/ 3 w 59"/>
                  <a:gd name="T9" fmla="*/ 3 h 18"/>
                  <a:gd name="T10" fmla="*/ 2 w 59"/>
                  <a:gd name="T11" fmla="*/ 5 h 18"/>
                  <a:gd name="T12" fmla="*/ 0 w 59"/>
                  <a:gd name="T13" fmla="*/ 8 h 18"/>
                  <a:gd name="T14" fmla="*/ 0 w 59"/>
                  <a:gd name="T15" fmla="*/ 8 h 18"/>
                  <a:gd name="T16" fmla="*/ 2 w 59"/>
                  <a:gd name="T17" fmla="*/ 12 h 18"/>
                  <a:gd name="T18" fmla="*/ 3 w 59"/>
                  <a:gd name="T19" fmla="*/ 15 h 18"/>
                  <a:gd name="T20" fmla="*/ 6 w 59"/>
                  <a:gd name="T21" fmla="*/ 18 h 18"/>
                  <a:gd name="T22" fmla="*/ 10 w 59"/>
                  <a:gd name="T23" fmla="*/ 18 h 18"/>
                  <a:gd name="T24" fmla="*/ 50 w 59"/>
                  <a:gd name="T25" fmla="*/ 18 h 18"/>
                  <a:gd name="T26" fmla="*/ 50 w 59"/>
                  <a:gd name="T27" fmla="*/ 18 h 18"/>
                  <a:gd name="T28" fmla="*/ 54 w 59"/>
                  <a:gd name="T29" fmla="*/ 18 h 18"/>
                  <a:gd name="T30" fmla="*/ 57 w 59"/>
                  <a:gd name="T31" fmla="*/ 15 h 18"/>
                  <a:gd name="T32" fmla="*/ 58 w 59"/>
                  <a:gd name="T33" fmla="*/ 12 h 18"/>
                  <a:gd name="T34" fmla="*/ 59 w 59"/>
                  <a:gd name="T35" fmla="*/ 8 h 18"/>
                  <a:gd name="T36" fmla="*/ 59 w 59"/>
                  <a:gd name="T37" fmla="*/ 8 h 18"/>
                  <a:gd name="T38" fmla="*/ 58 w 59"/>
                  <a:gd name="T39" fmla="*/ 5 h 18"/>
                  <a:gd name="T40" fmla="*/ 57 w 59"/>
                  <a:gd name="T41" fmla="*/ 3 h 18"/>
                  <a:gd name="T42" fmla="*/ 54 w 59"/>
                  <a:gd name="T43" fmla="*/ 0 h 18"/>
                  <a:gd name="T44" fmla="*/ 50 w 59"/>
                  <a:gd name="T45" fmla="*/ 0 h 18"/>
                  <a:gd name="T46" fmla="*/ 50 w 59"/>
                  <a:gd name="T4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18">
                    <a:moveTo>
                      <a:pt x="5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4" y="18"/>
                    </a:lnTo>
                    <a:lnTo>
                      <a:pt x="57" y="15"/>
                    </a:lnTo>
                    <a:lnTo>
                      <a:pt x="58" y="12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8" y="5"/>
                    </a:lnTo>
                    <a:lnTo>
                      <a:pt x="57" y="3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306" name="Title 1"/>
          <p:cNvSpPr txBox="1">
            <a:spLocks/>
          </p:cNvSpPr>
          <p:nvPr/>
        </p:nvSpPr>
        <p:spPr bwMode="gray">
          <a:xfrm>
            <a:off x="759685" y="3287915"/>
            <a:ext cx="316777" cy="660532"/>
          </a:xfrm>
          <a:solidFill>
            <a:srgbClr val="6FC2B4"/>
          </a:solidFill>
        </p:spPr>
        <p:txBody>
          <a:bodyPr anchor="ctr" anchorCtr="0"/>
          <a:lstStyle>
            <a:lvl1pPr algn="ctr" defTabSz="1007943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976" b="1" kern="1200">
                <a:solidFill>
                  <a:schemeClr val="tx1"/>
                </a:solidFill>
                <a:latin typeface="Chronicle Display Black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00794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34F0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grpSp>
        <p:nvGrpSpPr>
          <p:cNvPr id="307" name="Group 1225"/>
          <p:cNvGrpSpPr>
            <a:grpSpLocks noChangeAspect="1"/>
          </p:cNvGrpSpPr>
          <p:nvPr/>
        </p:nvGrpSpPr>
        <p:grpSpPr>
          <a:xfrm>
            <a:off x="1441457" y="3083630"/>
            <a:ext cx="292731" cy="292731"/>
            <a:chOff x="698501" y="2652713"/>
            <a:chExt cx="233363" cy="233363"/>
          </a:xfrm>
          <a:solidFill>
            <a:srgbClr val="5C127A"/>
          </a:solidFill>
        </p:grpSpPr>
        <p:sp>
          <p:nvSpPr>
            <p:cNvPr id="308" name="Freeform 373"/>
            <p:cNvSpPr>
              <a:spLocks noEditPoints="1"/>
            </p:cNvSpPr>
            <p:nvPr/>
          </p:nvSpPr>
          <p:spPr bwMode="auto">
            <a:xfrm>
              <a:off x="825501" y="2652713"/>
              <a:ext cx="106363" cy="106363"/>
            </a:xfrm>
            <a:custGeom>
              <a:avLst/>
              <a:gdLst>
                <a:gd name="T0" fmla="*/ 130 w 134"/>
                <a:gd name="T1" fmla="*/ 0 h 135"/>
                <a:gd name="T2" fmla="*/ 0 w 134"/>
                <a:gd name="T3" fmla="*/ 0 h 135"/>
                <a:gd name="T4" fmla="*/ 0 w 134"/>
                <a:gd name="T5" fmla="*/ 135 h 135"/>
                <a:gd name="T6" fmla="*/ 134 w 134"/>
                <a:gd name="T7" fmla="*/ 135 h 135"/>
                <a:gd name="T8" fmla="*/ 134 w 134"/>
                <a:gd name="T9" fmla="*/ 6 h 135"/>
                <a:gd name="T10" fmla="*/ 134 w 134"/>
                <a:gd name="T11" fmla="*/ 6 h 135"/>
                <a:gd name="T12" fmla="*/ 133 w 134"/>
                <a:gd name="T13" fmla="*/ 2 h 135"/>
                <a:gd name="T14" fmla="*/ 130 w 134"/>
                <a:gd name="T15" fmla="*/ 0 h 135"/>
                <a:gd name="T16" fmla="*/ 130 w 134"/>
                <a:gd name="T17" fmla="*/ 0 h 135"/>
                <a:gd name="T18" fmla="*/ 100 w 134"/>
                <a:gd name="T19" fmla="*/ 77 h 135"/>
                <a:gd name="T20" fmla="*/ 45 w 134"/>
                <a:gd name="T21" fmla="*/ 77 h 135"/>
                <a:gd name="T22" fmla="*/ 45 w 134"/>
                <a:gd name="T23" fmla="*/ 77 h 135"/>
                <a:gd name="T24" fmla="*/ 42 w 134"/>
                <a:gd name="T25" fmla="*/ 75 h 135"/>
                <a:gd name="T26" fmla="*/ 39 w 134"/>
                <a:gd name="T27" fmla="*/ 74 h 135"/>
                <a:gd name="T28" fmla="*/ 39 w 134"/>
                <a:gd name="T29" fmla="*/ 74 h 135"/>
                <a:gd name="T30" fmla="*/ 36 w 134"/>
                <a:gd name="T31" fmla="*/ 71 h 135"/>
                <a:gd name="T32" fmla="*/ 36 w 134"/>
                <a:gd name="T33" fmla="*/ 67 h 135"/>
                <a:gd name="T34" fmla="*/ 36 w 134"/>
                <a:gd name="T35" fmla="*/ 67 h 135"/>
                <a:gd name="T36" fmla="*/ 36 w 134"/>
                <a:gd name="T37" fmla="*/ 65 h 135"/>
                <a:gd name="T38" fmla="*/ 39 w 134"/>
                <a:gd name="T39" fmla="*/ 62 h 135"/>
                <a:gd name="T40" fmla="*/ 42 w 134"/>
                <a:gd name="T41" fmla="*/ 59 h 135"/>
                <a:gd name="T42" fmla="*/ 45 w 134"/>
                <a:gd name="T43" fmla="*/ 59 h 135"/>
                <a:gd name="T44" fmla="*/ 100 w 134"/>
                <a:gd name="T45" fmla="*/ 59 h 135"/>
                <a:gd name="T46" fmla="*/ 100 w 134"/>
                <a:gd name="T47" fmla="*/ 59 h 135"/>
                <a:gd name="T48" fmla="*/ 104 w 134"/>
                <a:gd name="T49" fmla="*/ 59 h 135"/>
                <a:gd name="T50" fmla="*/ 106 w 134"/>
                <a:gd name="T51" fmla="*/ 62 h 135"/>
                <a:gd name="T52" fmla="*/ 108 w 134"/>
                <a:gd name="T53" fmla="*/ 65 h 135"/>
                <a:gd name="T54" fmla="*/ 109 w 134"/>
                <a:gd name="T55" fmla="*/ 67 h 135"/>
                <a:gd name="T56" fmla="*/ 109 w 134"/>
                <a:gd name="T57" fmla="*/ 67 h 135"/>
                <a:gd name="T58" fmla="*/ 108 w 134"/>
                <a:gd name="T59" fmla="*/ 71 h 135"/>
                <a:gd name="T60" fmla="*/ 106 w 134"/>
                <a:gd name="T61" fmla="*/ 74 h 135"/>
                <a:gd name="T62" fmla="*/ 104 w 134"/>
                <a:gd name="T63" fmla="*/ 75 h 135"/>
                <a:gd name="T64" fmla="*/ 100 w 134"/>
                <a:gd name="T65" fmla="*/ 77 h 135"/>
                <a:gd name="T66" fmla="*/ 100 w 134"/>
                <a:gd name="T67" fmla="*/ 7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35">
                  <a:moveTo>
                    <a:pt x="13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34" y="135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3" y="2"/>
                  </a:lnTo>
                  <a:lnTo>
                    <a:pt x="130" y="0"/>
                  </a:lnTo>
                  <a:lnTo>
                    <a:pt x="130" y="0"/>
                  </a:lnTo>
                  <a:close/>
                  <a:moveTo>
                    <a:pt x="100" y="77"/>
                  </a:moveTo>
                  <a:lnTo>
                    <a:pt x="45" y="77"/>
                  </a:lnTo>
                  <a:lnTo>
                    <a:pt x="45" y="77"/>
                  </a:lnTo>
                  <a:lnTo>
                    <a:pt x="42" y="75"/>
                  </a:lnTo>
                  <a:lnTo>
                    <a:pt x="39" y="74"/>
                  </a:lnTo>
                  <a:lnTo>
                    <a:pt x="39" y="74"/>
                  </a:lnTo>
                  <a:lnTo>
                    <a:pt x="36" y="71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9" y="62"/>
                  </a:lnTo>
                  <a:lnTo>
                    <a:pt x="42" y="59"/>
                  </a:lnTo>
                  <a:lnTo>
                    <a:pt x="45" y="59"/>
                  </a:lnTo>
                  <a:lnTo>
                    <a:pt x="100" y="59"/>
                  </a:lnTo>
                  <a:lnTo>
                    <a:pt x="100" y="59"/>
                  </a:lnTo>
                  <a:lnTo>
                    <a:pt x="104" y="59"/>
                  </a:lnTo>
                  <a:lnTo>
                    <a:pt x="106" y="62"/>
                  </a:lnTo>
                  <a:lnTo>
                    <a:pt x="108" y="65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108" y="71"/>
                  </a:lnTo>
                  <a:lnTo>
                    <a:pt x="106" y="74"/>
                  </a:lnTo>
                  <a:lnTo>
                    <a:pt x="104" y="75"/>
                  </a:lnTo>
                  <a:lnTo>
                    <a:pt x="100" y="77"/>
                  </a:lnTo>
                  <a:lnTo>
                    <a:pt x="10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9" name="Freeform 374"/>
            <p:cNvSpPr>
              <a:spLocks noEditPoints="1"/>
            </p:cNvSpPr>
            <p:nvPr/>
          </p:nvSpPr>
          <p:spPr bwMode="auto">
            <a:xfrm>
              <a:off x="825501" y="2779713"/>
              <a:ext cx="106363" cy="106363"/>
            </a:xfrm>
            <a:custGeom>
              <a:avLst/>
              <a:gdLst>
                <a:gd name="T0" fmla="*/ 0 w 134"/>
                <a:gd name="T1" fmla="*/ 134 h 134"/>
                <a:gd name="T2" fmla="*/ 130 w 134"/>
                <a:gd name="T3" fmla="*/ 134 h 134"/>
                <a:gd name="T4" fmla="*/ 130 w 134"/>
                <a:gd name="T5" fmla="*/ 134 h 134"/>
                <a:gd name="T6" fmla="*/ 133 w 134"/>
                <a:gd name="T7" fmla="*/ 133 h 134"/>
                <a:gd name="T8" fmla="*/ 134 w 134"/>
                <a:gd name="T9" fmla="*/ 129 h 134"/>
                <a:gd name="T10" fmla="*/ 134 w 134"/>
                <a:gd name="T11" fmla="*/ 0 h 134"/>
                <a:gd name="T12" fmla="*/ 0 w 134"/>
                <a:gd name="T13" fmla="*/ 0 h 134"/>
                <a:gd name="T14" fmla="*/ 0 w 134"/>
                <a:gd name="T15" fmla="*/ 134 h 134"/>
                <a:gd name="T16" fmla="*/ 45 w 134"/>
                <a:gd name="T17" fmla="*/ 40 h 134"/>
                <a:gd name="T18" fmla="*/ 100 w 134"/>
                <a:gd name="T19" fmla="*/ 40 h 134"/>
                <a:gd name="T20" fmla="*/ 100 w 134"/>
                <a:gd name="T21" fmla="*/ 40 h 134"/>
                <a:gd name="T22" fmla="*/ 104 w 134"/>
                <a:gd name="T23" fmla="*/ 40 h 134"/>
                <a:gd name="T24" fmla="*/ 106 w 134"/>
                <a:gd name="T25" fmla="*/ 43 h 134"/>
                <a:gd name="T26" fmla="*/ 108 w 134"/>
                <a:gd name="T27" fmla="*/ 46 h 134"/>
                <a:gd name="T28" fmla="*/ 109 w 134"/>
                <a:gd name="T29" fmla="*/ 48 h 134"/>
                <a:gd name="T30" fmla="*/ 109 w 134"/>
                <a:gd name="T31" fmla="*/ 48 h 134"/>
                <a:gd name="T32" fmla="*/ 108 w 134"/>
                <a:gd name="T33" fmla="*/ 52 h 134"/>
                <a:gd name="T34" fmla="*/ 106 w 134"/>
                <a:gd name="T35" fmla="*/ 55 h 134"/>
                <a:gd name="T36" fmla="*/ 104 w 134"/>
                <a:gd name="T37" fmla="*/ 56 h 134"/>
                <a:gd name="T38" fmla="*/ 100 w 134"/>
                <a:gd name="T39" fmla="*/ 58 h 134"/>
                <a:gd name="T40" fmla="*/ 45 w 134"/>
                <a:gd name="T41" fmla="*/ 58 h 134"/>
                <a:gd name="T42" fmla="*/ 45 w 134"/>
                <a:gd name="T43" fmla="*/ 58 h 134"/>
                <a:gd name="T44" fmla="*/ 42 w 134"/>
                <a:gd name="T45" fmla="*/ 56 h 134"/>
                <a:gd name="T46" fmla="*/ 39 w 134"/>
                <a:gd name="T47" fmla="*/ 55 h 134"/>
                <a:gd name="T48" fmla="*/ 39 w 134"/>
                <a:gd name="T49" fmla="*/ 55 h 134"/>
                <a:gd name="T50" fmla="*/ 36 w 134"/>
                <a:gd name="T51" fmla="*/ 52 h 134"/>
                <a:gd name="T52" fmla="*/ 36 w 134"/>
                <a:gd name="T53" fmla="*/ 48 h 134"/>
                <a:gd name="T54" fmla="*/ 36 w 134"/>
                <a:gd name="T55" fmla="*/ 48 h 134"/>
                <a:gd name="T56" fmla="*/ 36 w 134"/>
                <a:gd name="T57" fmla="*/ 46 h 134"/>
                <a:gd name="T58" fmla="*/ 39 w 134"/>
                <a:gd name="T59" fmla="*/ 43 h 134"/>
                <a:gd name="T60" fmla="*/ 42 w 134"/>
                <a:gd name="T61" fmla="*/ 40 h 134"/>
                <a:gd name="T62" fmla="*/ 45 w 134"/>
                <a:gd name="T63" fmla="*/ 40 h 134"/>
                <a:gd name="T64" fmla="*/ 45 w 134"/>
                <a:gd name="T65" fmla="*/ 40 h 134"/>
                <a:gd name="T66" fmla="*/ 45 w 134"/>
                <a:gd name="T67" fmla="*/ 75 h 134"/>
                <a:gd name="T68" fmla="*/ 100 w 134"/>
                <a:gd name="T69" fmla="*/ 75 h 134"/>
                <a:gd name="T70" fmla="*/ 100 w 134"/>
                <a:gd name="T71" fmla="*/ 75 h 134"/>
                <a:gd name="T72" fmla="*/ 104 w 134"/>
                <a:gd name="T73" fmla="*/ 77 h 134"/>
                <a:gd name="T74" fmla="*/ 106 w 134"/>
                <a:gd name="T75" fmla="*/ 78 h 134"/>
                <a:gd name="T76" fmla="*/ 108 w 134"/>
                <a:gd name="T77" fmla="*/ 81 h 134"/>
                <a:gd name="T78" fmla="*/ 109 w 134"/>
                <a:gd name="T79" fmla="*/ 85 h 134"/>
                <a:gd name="T80" fmla="*/ 109 w 134"/>
                <a:gd name="T81" fmla="*/ 85 h 134"/>
                <a:gd name="T82" fmla="*/ 108 w 134"/>
                <a:gd name="T83" fmla="*/ 89 h 134"/>
                <a:gd name="T84" fmla="*/ 106 w 134"/>
                <a:gd name="T85" fmla="*/ 91 h 134"/>
                <a:gd name="T86" fmla="*/ 104 w 134"/>
                <a:gd name="T87" fmla="*/ 93 h 134"/>
                <a:gd name="T88" fmla="*/ 100 w 134"/>
                <a:gd name="T89" fmla="*/ 94 h 134"/>
                <a:gd name="T90" fmla="*/ 45 w 134"/>
                <a:gd name="T91" fmla="*/ 94 h 134"/>
                <a:gd name="T92" fmla="*/ 45 w 134"/>
                <a:gd name="T93" fmla="*/ 94 h 134"/>
                <a:gd name="T94" fmla="*/ 42 w 134"/>
                <a:gd name="T95" fmla="*/ 93 h 134"/>
                <a:gd name="T96" fmla="*/ 39 w 134"/>
                <a:gd name="T97" fmla="*/ 91 h 134"/>
                <a:gd name="T98" fmla="*/ 39 w 134"/>
                <a:gd name="T99" fmla="*/ 91 h 134"/>
                <a:gd name="T100" fmla="*/ 36 w 134"/>
                <a:gd name="T101" fmla="*/ 89 h 134"/>
                <a:gd name="T102" fmla="*/ 36 w 134"/>
                <a:gd name="T103" fmla="*/ 85 h 134"/>
                <a:gd name="T104" fmla="*/ 36 w 134"/>
                <a:gd name="T105" fmla="*/ 85 h 134"/>
                <a:gd name="T106" fmla="*/ 36 w 134"/>
                <a:gd name="T107" fmla="*/ 81 h 134"/>
                <a:gd name="T108" fmla="*/ 39 w 134"/>
                <a:gd name="T109" fmla="*/ 78 h 134"/>
                <a:gd name="T110" fmla="*/ 42 w 134"/>
                <a:gd name="T111" fmla="*/ 77 h 134"/>
                <a:gd name="T112" fmla="*/ 45 w 134"/>
                <a:gd name="T113" fmla="*/ 75 h 134"/>
                <a:gd name="T114" fmla="*/ 45 w 134"/>
                <a:gd name="T115" fmla="*/ 7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" h="134">
                  <a:moveTo>
                    <a:pt x="0" y="134"/>
                  </a:moveTo>
                  <a:lnTo>
                    <a:pt x="130" y="134"/>
                  </a:lnTo>
                  <a:lnTo>
                    <a:pt x="130" y="134"/>
                  </a:lnTo>
                  <a:lnTo>
                    <a:pt x="133" y="133"/>
                  </a:lnTo>
                  <a:lnTo>
                    <a:pt x="134" y="129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134"/>
                  </a:lnTo>
                  <a:close/>
                  <a:moveTo>
                    <a:pt x="45" y="40"/>
                  </a:moveTo>
                  <a:lnTo>
                    <a:pt x="100" y="40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6" y="43"/>
                  </a:lnTo>
                  <a:lnTo>
                    <a:pt x="108" y="46"/>
                  </a:lnTo>
                  <a:lnTo>
                    <a:pt x="109" y="48"/>
                  </a:lnTo>
                  <a:lnTo>
                    <a:pt x="109" y="48"/>
                  </a:lnTo>
                  <a:lnTo>
                    <a:pt x="108" y="52"/>
                  </a:lnTo>
                  <a:lnTo>
                    <a:pt x="106" y="55"/>
                  </a:lnTo>
                  <a:lnTo>
                    <a:pt x="104" y="56"/>
                  </a:lnTo>
                  <a:lnTo>
                    <a:pt x="100" y="58"/>
                  </a:lnTo>
                  <a:lnTo>
                    <a:pt x="45" y="58"/>
                  </a:lnTo>
                  <a:lnTo>
                    <a:pt x="45" y="58"/>
                  </a:lnTo>
                  <a:lnTo>
                    <a:pt x="42" y="56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9" y="43"/>
                  </a:lnTo>
                  <a:lnTo>
                    <a:pt x="42" y="40"/>
                  </a:lnTo>
                  <a:lnTo>
                    <a:pt x="45" y="40"/>
                  </a:lnTo>
                  <a:lnTo>
                    <a:pt x="45" y="40"/>
                  </a:lnTo>
                  <a:close/>
                  <a:moveTo>
                    <a:pt x="45" y="75"/>
                  </a:moveTo>
                  <a:lnTo>
                    <a:pt x="100" y="75"/>
                  </a:lnTo>
                  <a:lnTo>
                    <a:pt x="100" y="75"/>
                  </a:lnTo>
                  <a:lnTo>
                    <a:pt x="104" y="77"/>
                  </a:lnTo>
                  <a:lnTo>
                    <a:pt x="106" y="78"/>
                  </a:lnTo>
                  <a:lnTo>
                    <a:pt x="108" y="81"/>
                  </a:lnTo>
                  <a:lnTo>
                    <a:pt x="109" y="85"/>
                  </a:lnTo>
                  <a:lnTo>
                    <a:pt x="109" y="85"/>
                  </a:lnTo>
                  <a:lnTo>
                    <a:pt x="108" y="89"/>
                  </a:lnTo>
                  <a:lnTo>
                    <a:pt x="106" y="91"/>
                  </a:lnTo>
                  <a:lnTo>
                    <a:pt x="104" y="93"/>
                  </a:lnTo>
                  <a:lnTo>
                    <a:pt x="100" y="94"/>
                  </a:lnTo>
                  <a:lnTo>
                    <a:pt x="45" y="94"/>
                  </a:lnTo>
                  <a:lnTo>
                    <a:pt x="45" y="94"/>
                  </a:lnTo>
                  <a:lnTo>
                    <a:pt x="42" y="93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6" y="89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6" y="81"/>
                  </a:lnTo>
                  <a:lnTo>
                    <a:pt x="39" y="78"/>
                  </a:lnTo>
                  <a:lnTo>
                    <a:pt x="42" y="77"/>
                  </a:lnTo>
                  <a:lnTo>
                    <a:pt x="45" y="75"/>
                  </a:lnTo>
                  <a:lnTo>
                    <a:pt x="4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0" name="Freeform 375"/>
            <p:cNvSpPr>
              <a:spLocks noEditPoints="1"/>
            </p:cNvSpPr>
            <p:nvPr/>
          </p:nvSpPr>
          <p:spPr bwMode="auto">
            <a:xfrm>
              <a:off x="698501" y="2652713"/>
              <a:ext cx="106363" cy="106363"/>
            </a:xfrm>
            <a:custGeom>
              <a:avLst/>
              <a:gdLst>
                <a:gd name="T0" fmla="*/ 0 w 134"/>
                <a:gd name="T1" fmla="*/ 6 h 135"/>
                <a:gd name="T2" fmla="*/ 0 w 134"/>
                <a:gd name="T3" fmla="*/ 135 h 135"/>
                <a:gd name="T4" fmla="*/ 134 w 134"/>
                <a:gd name="T5" fmla="*/ 135 h 135"/>
                <a:gd name="T6" fmla="*/ 134 w 134"/>
                <a:gd name="T7" fmla="*/ 0 h 135"/>
                <a:gd name="T8" fmla="*/ 4 w 134"/>
                <a:gd name="T9" fmla="*/ 0 h 135"/>
                <a:gd name="T10" fmla="*/ 4 w 134"/>
                <a:gd name="T11" fmla="*/ 0 h 135"/>
                <a:gd name="T12" fmla="*/ 1 w 134"/>
                <a:gd name="T13" fmla="*/ 2 h 135"/>
                <a:gd name="T14" fmla="*/ 0 w 134"/>
                <a:gd name="T15" fmla="*/ 6 h 135"/>
                <a:gd name="T16" fmla="*/ 0 w 134"/>
                <a:gd name="T17" fmla="*/ 6 h 135"/>
                <a:gd name="T18" fmla="*/ 28 w 134"/>
                <a:gd name="T19" fmla="*/ 62 h 135"/>
                <a:gd name="T20" fmla="*/ 59 w 134"/>
                <a:gd name="T21" fmla="*/ 62 h 135"/>
                <a:gd name="T22" fmla="*/ 59 w 134"/>
                <a:gd name="T23" fmla="*/ 32 h 135"/>
                <a:gd name="T24" fmla="*/ 59 w 134"/>
                <a:gd name="T25" fmla="*/ 32 h 135"/>
                <a:gd name="T26" fmla="*/ 59 w 134"/>
                <a:gd name="T27" fmla="*/ 28 h 135"/>
                <a:gd name="T28" fmla="*/ 60 w 134"/>
                <a:gd name="T29" fmla="*/ 26 h 135"/>
                <a:gd name="T30" fmla="*/ 64 w 134"/>
                <a:gd name="T31" fmla="*/ 24 h 135"/>
                <a:gd name="T32" fmla="*/ 67 w 134"/>
                <a:gd name="T33" fmla="*/ 23 h 135"/>
                <a:gd name="T34" fmla="*/ 67 w 134"/>
                <a:gd name="T35" fmla="*/ 23 h 135"/>
                <a:gd name="T36" fmla="*/ 71 w 134"/>
                <a:gd name="T37" fmla="*/ 24 h 135"/>
                <a:gd name="T38" fmla="*/ 74 w 134"/>
                <a:gd name="T39" fmla="*/ 26 h 135"/>
                <a:gd name="T40" fmla="*/ 75 w 134"/>
                <a:gd name="T41" fmla="*/ 28 h 135"/>
                <a:gd name="T42" fmla="*/ 76 w 134"/>
                <a:gd name="T43" fmla="*/ 32 h 135"/>
                <a:gd name="T44" fmla="*/ 76 w 134"/>
                <a:gd name="T45" fmla="*/ 62 h 135"/>
                <a:gd name="T46" fmla="*/ 106 w 134"/>
                <a:gd name="T47" fmla="*/ 62 h 135"/>
                <a:gd name="T48" fmla="*/ 106 w 134"/>
                <a:gd name="T49" fmla="*/ 62 h 135"/>
                <a:gd name="T50" fmla="*/ 110 w 134"/>
                <a:gd name="T51" fmla="*/ 63 h 135"/>
                <a:gd name="T52" fmla="*/ 113 w 134"/>
                <a:gd name="T53" fmla="*/ 65 h 135"/>
                <a:gd name="T54" fmla="*/ 114 w 134"/>
                <a:gd name="T55" fmla="*/ 67 h 135"/>
                <a:gd name="T56" fmla="*/ 115 w 134"/>
                <a:gd name="T57" fmla="*/ 71 h 135"/>
                <a:gd name="T58" fmla="*/ 115 w 134"/>
                <a:gd name="T59" fmla="*/ 71 h 135"/>
                <a:gd name="T60" fmla="*/ 114 w 134"/>
                <a:gd name="T61" fmla="*/ 74 h 135"/>
                <a:gd name="T62" fmla="*/ 113 w 134"/>
                <a:gd name="T63" fmla="*/ 77 h 135"/>
                <a:gd name="T64" fmla="*/ 110 w 134"/>
                <a:gd name="T65" fmla="*/ 79 h 135"/>
                <a:gd name="T66" fmla="*/ 106 w 134"/>
                <a:gd name="T67" fmla="*/ 79 h 135"/>
                <a:gd name="T68" fmla="*/ 76 w 134"/>
                <a:gd name="T69" fmla="*/ 79 h 135"/>
                <a:gd name="T70" fmla="*/ 76 w 134"/>
                <a:gd name="T71" fmla="*/ 110 h 135"/>
                <a:gd name="T72" fmla="*/ 76 w 134"/>
                <a:gd name="T73" fmla="*/ 110 h 135"/>
                <a:gd name="T74" fmla="*/ 75 w 134"/>
                <a:gd name="T75" fmla="*/ 113 h 135"/>
                <a:gd name="T76" fmla="*/ 74 w 134"/>
                <a:gd name="T77" fmla="*/ 116 h 135"/>
                <a:gd name="T78" fmla="*/ 71 w 134"/>
                <a:gd name="T79" fmla="*/ 118 h 135"/>
                <a:gd name="T80" fmla="*/ 67 w 134"/>
                <a:gd name="T81" fmla="*/ 118 h 135"/>
                <a:gd name="T82" fmla="*/ 67 w 134"/>
                <a:gd name="T83" fmla="*/ 118 h 135"/>
                <a:gd name="T84" fmla="*/ 64 w 134"/>
                <a:gd name="T85" fmla="*/ 118 h 135"/>
                <a:gd name="T86" fmla="*/ 60 w 134"/>
                <a:gd name="T87" fmla="*/ 116 h 135"/>
                <a:gd name="T88" fmla="*/ 59 w 134"/>
                <a:gd name="T89" fmla="*/ 113 h 135"/>
                <a:gd name="T90" fmla="*/ 59 w 134"/>
                <a:gd name="T91" fmla="*/ 110 h 135"/>
                <a:gd name="T92" fmla="*/ 59 w 134"/>
                <a:gd name="T93" fmla="*/ 79 h 135"/>
                <a:gd name="T94" fmla="*/ 28 w 134"/>
                <a:gd name="T95" fmla="*/ 79 h 135"/>
                <a:gd name="T96" fmla="*/ 28 w 134"/>
                <a:gd name="T97" fmla="*/ 79 h 135"/>
                <a:gd name="T98" fmla="*/ 24 w 134"/>
                <a:gd name="T99" fmla="*/ 79 h 135"/>
                <a:gd name="T100" fmla="*/ 21 w 134"/>
                <a:gd name="T101" fmla="*/ 77 h 135"/>
                <a:gd name="T102" fmla="*/ 20 w 134"/>
                <a:gd name="T103" fmla="*/ 74 h 135"/>
                <a:gd name="T104" fmla="*/ 18 w 134"/>
                <a:gd name="T105" fmla="*/ 71 h 135"/>
                <a:gd name="T106" fmla="*/ 18 w 134"/>
                <a:gd name="T107" fmla="*/ 71 h 135"/>
                <a:gd name="T108" fmla="*/ 20 w 134"/>
                <a:gd name="T109" fmla="*/ 67 h 135"/>
                <a:gd name="T110" fmla="*/ 21 w 134"/>
                <a:gd name="T111" fmla="*/ 65 h 135"/>
                <a:gd name="T112" fmla="*/ 24 w 134"/>
                <a:gd name="T113" fmla="*/ 63 h 135"/>
                <a:gd name="T114" fmla="*/ 28 w 134"/>
                <a:gd name="T115" fmla="*/ 62 h 135"/>
                <a:gd name="T116" fmla="*/ 28 w 134"/>
                <a:gd name="T117" fmla="*/ 6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5">
                  <a:moveTo>
                    <a:pt x="0" y="6"/>
                  </a:moveTo>
                  <a:lnTo>
                    <a:pt x="0" y="135"/>
                  </a:lnTo>
                  <a:lnTo>
                    <a:pt x="134" y="135"/>
                  </a:lnTo>
                  <a:lnTo>
                    <a:pt x="13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8" y="62"/>
                  </a:moveTo>
                  <a:lnTo>
                    <a:pt x="59" y="62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9" y="28"/>
                  </a:lnTo>
                  <a:lnTo>
                    <a:pt x="60" y="26"/>
                  </a:lnTo>
                  <a:lnTo>
                    <a:pt x="64" y="24"/>
                  </a:lnTo>
                  <a:lnTo>
                    <a:pt x="67" y="23"/>
                  </a:lnTo>
                  <a:lnTo>
                    <a:pt x="67" y="23"/>
                  </a:lnTo>
                  <a:lnTo>
                    <a:pt x="71" y="24"/>
                  </a:lnTo>
                  <a:lnTo>
                    <a:pt x="74" y="26"/>
                  </a:lnTo>
                  <a:lnTo>
                    <a:pt x="75" y="28"/>
                  </a:lnTo>
                  <a:lnTo>
                    <a:pt x="76" y="32"/>
                  </a:lnTo>
                  <a:lnTo>
                    <a:pt x="7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10" y="63"/>
                  </a:lnTo>
                  <a:lnTo>
                    <a:pt x="113" y="65"/>
                  </a:lnTo>
                  <a:lnTo>
                    <a:pt x="114" y="67"/>
                  </a:lnTo>
                  <a:lnTo>
                    <a:pt x="115" y="71"/>
                  </a:lnTo>
                  <a:lnTo>
                    <a:pt x="115" y="71"/>
                  </a:lnTo>
                  <a:lnTo>
                    <a:pt x="114" y="74"/>
                  </a:lnTo>
                  <a:lnTo>
                    <a:pt x="113" y="77"/>
                  </a:lnTo>
                  <a:lnTo>
                    <a:pt x="110" y="79"/>
                  </a:lnTo>
                  <a:lnTo>
                    <a:pt x="106" y="79"/>
                  </a:lnTo>
                  <a:lnTo>
                    <a:pt x="76" y="79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5" y="113"/>
                  </a:lnTo>
                  <a:lnTo>
                    <a:pt x="74" y="116"/>
                  </a:lnTo>
                  <a:lnTo>
                    <a:pt x="71" y="118"/>
                  </a:lnTo>
                  <a:lnTo>
                    <a:pt x="67" y="118"/>
                  </a:lnTo>
                  <a:lnTo>
                    <a:pt x="67" y="118"/>
                  </a:lnTo>
                  <a:lnTo>
                    <a:pt x="64" y="118"/>
                  </a:lnTo>
                  <a:lnTo>
                    <a:pt x="60" y="116"/>
                  </a:lnTo>
                  <a:lnTo>
                    <a:pt x="59" y="113"/>
                  </a:lnTo>
                  <a:lnTo>
                    <a:pt x="59" y="110"/>
                  </a:lnTo>
                  <a:lnTo>
                    <a:pt x="59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4" y="79"/>
                  </a:lnTo>
                  <a:lnTo>
                    <a:pt x="21" y="77"/>
                  </a:lnTo>
                  <a:lnTo>
                    <a:pt x="20" y="74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4" y="63"/>
                  </a:lnTo>
                  <a:lnTo>
                    <a:pt x="28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1" name="Freeform 376"/>
            <p:cNvSpPr>
              <a:spLocks noEditPoints="1"/>
            </p:cNvSpPr>
            <p:nvPr/>
          </p:nvSpPr>
          <p:spPr bwMode="auto">
            <a:xfrm>
              <a:off x="698501" y="2779713"/>
              <a:ext cx="106363" cy="106363"/>
            </a:xfrm>
            <a:custGeom>
              <a:avLst/>
              <a:gdLst>
                <a:gd name="T0" fmla="*/ 0 w 134"/>
                <a:gd name="T1" fmla="*/ 129 h 134"/>
                <a:gd name="T2" fmla="*/ 0 w 134"/>
                <a:gd name="T3" fmla="*/ 129 h 134"/>
                <a:gd name="T4" fmla="*/ 1 w 134"/>
                <a:gd name="T5" fmla="*/ 133 h 134"/>
                <a:gd name="T6" fmla="*/ 4 w 134"/>
                <a:gd name="T7" fmla="*/ 134 h 134"/>
                <a:gd name="T8" fmla="*/ 134 w 134"/>
                <a:gd name="T9" fmla="*/ 134 h 134"/>
                <a:gd name="T10" fmla="*/ 134 w 134"/>
                <a:gd name="T11" fmla="*/ 0 h 134"/>
                <a:gd name="T12" fmla="*/ 0 w 134"/>
                <a:gd name="T13" fmla="*/ 0 h 134"/>
                <a:gd name="T14" fmla="*/ 0 w 134"/>
                <a:gd name="T15" fmla="*/ 129 h 134"/>
                <a:gd name="T16" fmla="*/ 35 w 134"/>
                <a:gd name="T17" fmla="*/ 46 h 134"/>
                <a:gd name="T18" fmla="*/ 35 w 134"/>
                <a:gd name="T19" fmla="*/ 46 h 134"/>
                <a:gd name="T20" fmla="*/ 32 w 134"/>
                <a:gd name="T21" fmla="*/ 42 h 134"/>
                <a:gd name="T22" fmla="*/ 32 w 134"/>
                <a:gd name="T23" fmla="*/ 39 h 134"/>
                <a:gd name="T24" fmla="*/ 33 w 134"/>
                <a:gd name="T25" fmla="*/ 36 h 134"/>
                <a:gd name="T26" fmla="*/ 35 w 134"/>
                <a:gd name="T27" fmla="*/ 32 h 134"/>
                <a:gd name="T28" fmla="*/ 35 w 134"/>
                <a:gd name="T29" fmla="*/ 32 h 134"/>
                <a:gd name="T30" fmla="*/ 37 w 134"/>
                <a:gd name="T31" fmla="*/ 31 h 134"/>
                <a:gd name="T32" fmla="*/ 40 w 134"/>
                <a:gd name="T33" fmla="*/ 31 h 134"/>
                <a:gd name="T34" fmla="*/ 44 w 134"/>
                <a:gd name="T35" fmla="*/ 31 h 134"/>
                <a:gd name="T36" fmla="*/ 47 w 134"/>
                <a:gd name="T37" fmla="*/ 32 h 134"/>
                <a:gd name="T38" fmla="*/ 68 w 134"/>
                <a:gd name="T39" fmla="*/ 54 h 134"/>
                <a:gd name="T40" fmla="*/ 90 w 134"/>
                <a:gd name="T41" fmla="*/ 32 h 134"/>
                <a:gd name="T42" fmla="*/ 90 w 134"/>
                <a:gd name="T43" fmla="*/ 32 h 134"/>
                <a:gd name="T44" fmla="*/ 92 w 134"/>
                <a:gd name="T45" fmla="*/ 31 h 134"/>
                <a:gd name="T46" fmla="*/ 96 w 134"/>
                <a:gd name="T47" fmla="*/ 31 h 134"/>
                <a:gd name="T48" fmla="*/ 99 w 134"/>
                <a:gd name="T49" fmla="*/ 31 h 134"/>
                <a:gd name="T50" fmla="*/ 102 w 134"/>
                <a:gd name="T51" fmla="*/ 32 h 134"/>
                <a:gd name="T52" fmla="*/ 102 w 134"/>
                <a:gd name="T53" fmla="*/ 32 h 134"/>
                <a:gd name="T54" fmla="*/ 104 w 134"/>
                <a:gd name="T55" fmla="*/ 36 h 134"/>
                <a:gd name="T56" fmla="*/ 104 w 134"/>
                <a:gd name="T57" fmla="*/ 39 h 134"/>
                <a:gd name="T58" fmla="*/ 104 w 134"/>
                <a:gd name="T59" fmla="*/ 42 h 134"/>
                <a:gd name="T60" fmla="*/ 102 w 134"/>
                <a:gd name="T61" fmla="*/ 46 h 134"/>
                <a:gd name="T62" fmla="*/ 80 w 134"/>
                <a:gd name="T63" fmla="*/ 67 h 134"/>
                <a:gd name="T64" fmla="*/ 102 w 134"/>
                <a:gd name="T65" fmla="*/ 89 h 134"/>
                <a:gd name="T66" fmla="*/ 102 w 134"/>
                <a:gd name="T67" fmla="*/ 89 h 134"/>
                <a:gd name="T68" fmla="*/ 104 w 134"/>
                <a:gd name="T69" fmla="*/ 91 h 134"/>
                <a:gd name="T70" fmla="*/ 104 w 134"/>
                <a:gd name="T71" fmla="*/ 94 h 134"/>
                <a:gd name="T72" fmla="*/ 104 w 134"/>
                <a:gd name="T73" fmla="*/ 98 h 134"/>
                <a:gd name="T74" fmla="*/ 102 w 134"/>
                <a:gd name="T75" fmla="*/ 101 h 134"/>
                <a:gd name="T76" fmla="*/ 102 w 134"/>
                <a:gd name="T77" fmla="*/ 101 h 134"/>
                <a:gd name="T78" fmla="*/ 99 w 134"/>
                <a:gd name="T79" fmla="*/ 102 h 134"/>
                <a:gd name="T80" fmla="*/ 96 w 134"/>
                <a:gd name="T81" fmla="*/ 104 h 134"/>
                <a:gd name="T82" fmla="*/ 92 w 134"/>
                <a:gd name="T83" fmla="*/ 102 h 134"/>
                <a:gd name="T84" fmla="*/ 90 w 134"/>
                <a:gd name="T85" fmla="*/ 101 h 134"/>
                <a:gd name="T86" fmla="*/ 68 w 134"/>
                <a:gd name="T87" fmla="*/ 79 h 134"/>
                <a:gd name="T88" fmla="*/ 47 w 134"/>
                <a:gd name="T89" fmla="*/ 101 h 134"/>
                <a:gd name="T90" fmla="*/ 47 w 134"/>
                <a:gd name="T91" fmla="*/ 101 h 134"/>
                <a:gd name="T92" fmla="*/ 44 w 134"/>
                <a:gd name="T93" fmla="*/ 102 h 134"/>
                <a:gd name="T94" fmla="*/ 40 w 134"/>
                <a:gd name="T95" fmla="*/ 104 h 134"/>
                <a:gd name="T96" fmla="*/ 37 w 134"/>
                <a:gd name="T97" fmla="*/ 102 h 134"/>
                <a:gd name="T98" fmla="*/ 35 w 134"/>
                <a:gd name="T99" fmla="*/ 101 h 134"/>
                <a:gd name="T100" fmla="*/ 35 w 134"/>
                <a:gd name="T101" fmla="*/ 101 h 134"/>
                <a:gd name="T102" fmla="*/ 32 w 134"/>
                <a:gd name="T103" fmla="*/ 98 h 134"/>
                <a:gd name="T104" fmla="*/ 32 w 134"/>
                <a:gd name="T105" fmla="*/ 94 h 134"/>
                <a:gd name="T106" fmla="*/ 32 w 134"/>
                <a:gd name="T107" fmla="*/ 91 h 134"/>
                <a:gd name="T108" fmla="*/ 35 w 134"/>
                <a:gd name="T109" fmla="*/ 89 h 134"/>
                <a:gd name="T110" fmla="*/ 56 w 134"/>
                <a:gd name="T111" fmla="*/ 67 h 134"/>
                <a:gd name="T112" fmla="*/ 35 w 134"/>
                <a:gd name="T113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" h="134">
                  <a:moveTo>
                    <a:pt x="0" y="129"/>
                  </a:moveTo>
                  <a:lnTo>
                    <a:pt x="0" y="129"/>
                  </a:lnTo>
                  <a:lnTo>
                    <a:pt x="1" y="133"/>
                  </a:lnTo>
                  <a:lnTo>
                    <a:pt x="4" y="134"/>
                  </a:lnTo>
                  <a:lnTo>
                    <a:pt x="134" y="13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129"/>
                  </a:lnTo>
                  <a:close/>
                  <a:moveTo>
                    <a:pt x="35" y="46"/>
                  </a:moveTo>
                  <a:lnTo>
                    <a:pt x="35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3" y="36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40" y="31"/>
                  </a:lnTo>
                  <a:lnTo>
                    <a:pt x="44" y="31"/>
                  </a:lnTo>
                  <a:lnTo>
                    <a:pt x="47" y="32"/>
                  </a:lnTo>
                  <a:lnTo>
                    <a:pt x="68" y="54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2" y="31"/>
                  </a:lnTo>
                  <a:lnTo>
                    <a:pt x="96" y="31"/>
                  </a:lnTo>
                  <a:lnTo>
                    <a:pt x="99" y="31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4" y="36"/>
                  </a:lnTo>
                  <a:lnTo>
                    <a:pt x="104" y="39"/>
                  </a:lnTo>
                  <a:lnTo>
                    <a:pt x="104" y="42"/>
                  </a:lnTo>
                  <a:lnTo>
                    <a:pt x="102" y="46"/>
                  </a:lnTo>
                  <a:lnTo>
                    <a:pt x="80" y="67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4" y="91"/>
                  </a:lnTo>
                  <a:lnTo>
                    <a:pt x="104" y="94"/>
                  </a:lnTo>
                  <a:lnTo>
                    <a:pt x="104" y="98"/>
                  </a:lnTo>
                  <a:lnTo>
                    <a:pt x="102" y="101"/>
                  </a:lnTo>
                  <a:lnTo>
                    <a:pt x="102" y="101"/>
                  </a:lnTo>
                  <a:lnTo>
                    <a:pt x="99" y="102"/>
                  </a:lnTo>
                  <a:lnTo>
                    <a:pt x="96" y="104"/>
                  </a:lnTo>
                  <a:lnTo>
                    <a:pt x="92" y="102"/>
                  </a:lnTo>
                  <a:lnTo>
                    <a:pt x="90" y="101"/>
                  </a:lnTo>
                  <a:lnTo>
                    <a:pt x="68" y="79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4" y="102"/>
                  </a:lnTo>
                  <a:lnTo>
                    <a:pt x="40" y="104"/>
                  </a:lnTo>
                  <a:lnTo>
                    <a:pt x="37" y="102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32" y="91"/>
                  </a:lnTo>
                  <a:lnTo>
                    <a:pt x="35" y="89"/>
                  </a:lnTo>
                  <a:lnTo>
                    <a:pt x="56" y="67"/>
                  </a:lnTo>
                  <a:lnTo>
                    <a:pt x="35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2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1261258" y="3370681"/>
            <a:ext cx="653129" cy="143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Demanda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5" name="object 11"/>
          <p:cNvSpPr/>
          <p:nvPr/>
        </p:nvSpPr>
        <p:spPr>
          <a:xfrm>
            <a:off x="2857500" y="3153590"/>
            <a:ext cx="1312843" cy="114711"/>
          </a:xfrm>
          <a:prstGeom prst="rightArrow">
            <a:avLst/>
          </a:prstGeom>
          <a:gradFill>
            <a:gsLst>
              <a:gs pos="0">
                <a:srgbClr val="152D79"/>
              </a:gs>
              <a:gs pos="100000">
                <a:srgbClr val="630F7A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106B3D86-C0A2-2B48-BEB3-5AE4BB2E42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93446" y="4235228"/>
            <a:ext cx="4071989" cy="1586536"/>
          </a:xfrm>
          <a:prstGeom prst="rect">
            <a:avLst/>
          </a:prstGeom>
          <a:noFill/>
          <a:ln w="38100" cap="flat" cmpd="sng" algn="ctr">
            <a:solidFill>
              <a:srgbClr val="41F7D5"/>
            </a:solidFill>
            <a:prstDash val="solid"/>
            <a:miter lim="800000"/>
            <a:headEnd/>
            <a:tailEnd/>
          </a:ln>
          <a:effectLst/>
        </p:spPr>
        <p:txBody>
          <a:bodyPr lIns="88900" tIns="88900" rIns="88900" bIns="889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7" name="TextBox 39"/>
          <p:cNvSpPr txBox="1"/>
          <p:nvPr/>
        </p:nvSpPr>
        <p:spPr>
          <a:xfrm>
            <a:off x="1606063" y="4105591"/>
            <a:ext cx="20393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4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ORIENTACIÓN OT</a:t>
            </a:r>
          </a:p>
        </p:txBody>
      </p:sp>
      <p:grpSp>
        <p:nvGrpSpPr>
          <p:cNvPr id="317" name="Group 90">
            <a:extLst>
              <a:ext uri="{FF2B5EF4-FFF2-40B4-BE49-F238E27FC236}">
                <a16:creationId xmlns:a16="http://schemas.microsoft.com/office/drawing/2014/main" id="{7E6BF04D-E98A-BC48-8CF6-1610834592C6}"/>
              </a:ext>
            </a:extLst>
          </p:cNvPr>
          <p:cNvGrpSpPr/>
          <p:nvPr/>
        </p:nvGrpSpPr>
        <p:grpSpPr>
          <a:xfrm>
            <a:off x="1241547" y="4044379"/>
            <a:ext cx="473780" cy="475224"/>
            <a:chOff x="3348271" y="3022028"/>
            <a:chExt cx="520700" cy="522288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3B0F645B-5F4E-D94D-8884-7145DA232AFA}"/>
                </a:ext>
              </a:extLst>
            </p:cNvPr>
            <p:cNvSpPr/>
            <p:nvPr/>
          </p:nvSpPr>
          <p:spPr>
            <a:xfrm>
              <a:off x="3368206" y="3098029"/>
              <a:ext cx="475440" cy="41588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442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19" name="Group 71">
              <a:extLst>
                <a:ext uri="{FF2B5EF4-FFF2-40B4-BE49-F238E27FC236}">
                  <a16:creationId xmlns:a16="http://schemas.microsoft.com/office/drawing/2014/main" id="{A3CB7F42-716F-E549-8D09-5D6B263037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48271" y="3022028"/>
              <a:ext cx="520700" cy="522288"/>
              <a:chOff x="6724651" y="823913"/>
              <a:chExt cx="520700" cy="522288"/>
            </a:xfrm>
          </p:grpSpPr>
          <p:sp>
            <p:nvSpPr>
              <p:cNvPr id="320" name="Freeform 5">
                <a:extLst>
                  <a:ext uri="{FF2B5EF4-FFF2-40B4-BE49-F238E27FC236}">
                    <a16:creationId xmlns:a16="http://schemas.microsoft.com/office/drawing/2014/main" id="{A2AC43B2-3C6D-3044-8583-A8D8648563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24651" y="823913"/>
                <a:ext cx="520700" cy="522288"/>
              </a:xfrm>
              <a:custGeom>
                <a:avLst/>
                <a:gdLst>
                  <a:gd name="T0" fmla="*/ 312 w 657"/>
                  <a:gd name="T1" fmla="*/ 656 h 658"/>
                  <a:gd name="T2" fmla="*/ 262 w 657"/>
                  <a:gd name="T3" fmla="*/ 651 h 658"/>
                  <a:gd name="T4" fmla="*/ 200 w 657"/>
                  <a:gd name="T5" fmla="*/ 631 h 658"/>
                  <a:gd name="T6" fmla="*/ 120 w 657"/>
                  <a:gd name="T7" fmla="*/ 582 h 658"/>
                  <a:gd name="T8" fmla="*/ 57 w 657"/>
                  <a:gd name="T9" fmla="*/ 513 h 658"/>
                  <a:gd name="T10" fmla="*/ 15 w 657"/>
                  <a:gd name="T11" fmla="*/ 427 h 658"/>
                  <a:gd name="T12" fmla="*/ 4 w 657"/>
                  <a:gd name="T13" fmla="*/ 378 h 658"/>
                  <a:gd name="T14" fmla="*/ 0 w 657"/>
                  <a:gd name="T15" fmla="*/ 329 h 658"/>
                  <a:gd name="T16" fmla="*/ 2 w 657"/>
                  <a:gd name="T17" fmla="*/ 295 h 658"/>
                  <a:gd name="T18" fmla="*/ 10 w 657"/>
                  <a:gd name="T19" fmla="*/ 247 h 658"/>
                  <a:gd name="T20" fmla="*/ 39 w 657"/>
                  <a:gd name="T21" fmla="*/ 172 h 658"/>
                  <a:gd name="T22" fmla="*/ 97 w 657"/>
                  <a:gd name="T23" fmla="*/ 96 h 658"/>
                  <a:gd name="T24" fmla="*/ 172 w 657"/>
                  <a:gd name="T25" fmla="*/ 40 h 658"/>
                  <a:gd name="T26" fmla="*/ 246 w 657"/>
                  <a:gd name="T27" fmla="*/ 10 h 658"/>
                  <a:gd name="T28" fmla="*/ 296 w 657"/>
                  <a:gd name="T29" fmla="*/ 1 h 658"/>
                  <a:gd name="T30" fmla="*/ 328 w 657"/>
                  <a:gd name="T31" fmla="*/ 0 h 658"/>
                  <a:gd name="T32" fmla="*/ 379 w 657"/>
                  <a:gd name="T33" fmla="*/ 4 h 658"/>
                  <a:gd name="T34" fmla="*/ 426 w 657"/>
                  <a:gd name="T35" fmla="*/ 14 h 658"/>
                  <a:gd name="T36" fmla="*/ 512 w 657"/>
                  <a:gd name="T37" fmla="*/ 56 h 658"/>
                  <a:gd name="T38" fmla="*/ 582 w 657"/>
                  <a:gd name="T39" fmla="*/ 119 h 658"/>
                  <a:gd name="T40" fmla="*/ 631 w 657"/>
                  <a:gd name="T41" fmla="*/ 201 h 658"/>
                  <a:gd name="T42" fmla="*/ 650 w 657"/>
                  <a:gd name="T43" fmla="*/ 263 h 658"/>
                  <a:gd name="T44" fmla="*/ 657 w 657"/>
                  <a:gd name="T45" fmla="*/ 311 h 658"/>
                  <a:gd name="T46" fmla="*/ 657 w 657"/>
                  <a:gd name="T47" fmla="*/ 346 h 658"/>
                  <a:gd name="T48" fmla="*/ 650 w 657"/>
                  <a:gd name="T49" fmla="*/ 394 h 658"/>
                  <a:gd name="T50" fmla="*/ 631 w 657"/>
                  <a:gd name="T51" fmla="*/ 456 h 658"/>
                  <a:gd name="T52" fmla="*/ 582 w 657"/>
                  <a:gd name="T53" fmla="*/ 538 h 658"/>
                  <a:gd name="T54" fmla="*/ 512 w 657"/>
                  <a:gd name="T55" fmla="*/ 601 h 658"/>
                  <a:gd name="T56" fmla="*/ 426 w 657"/>
                  <a:gd name="T57" fmla="*/ 643 h 658"/>
                  <a:gd name="T58" fmla="*/ 379 w 657"/>
                  <a:gd name="T59" fmla="*/ 654 h 658"/>
                  <a:gd name="T60" fmla="*/ 328 w 657"/>
                  <a:gd name="T61" fmla="*/ 658 h 658"/>
                  <a:gd name="T62" fmla="*/ 328 w 657"/>
                  <a:gd name="T63" fmla="*/ 37 h 658"/>
                  <a:gd name="T64" fmla="*/ 242 w 657"/>
                  <a:gd name="T65" fmla="*/ 51 h 658"/>
                  <a:gd name="T66" fmla="*/ 166 w 657"/>
                  <a:gd name="T67" fmla="*/ 87 h 658"/>
                  <a:gd name="T68" fmla="*/ 104 w 657"/>
                  <a:gd name="T69" fmla="*/ 143 h 658"/>
                  <a:gd name="T70" fmla="*/ 61 w 657"/>
                  <a:gd name="T71" fmla="*/ 216 h 658"/>
                  <a:gd name="T72" fmla="*/ 39 w 657"/>
                  <a:gd name="T73" fmla="*/ 299 h 658"/>
                  <a:gd name="T74" fmla="*/ 39 w 657"/>
                  <a:gd name="T75" fmla="*/ 358 h 658"/>
                  <a:gd name="T76" fmla="*/ 61 w 657"/>
                  <a:gd name="T77" fmla="*/ 441 h 658"/>
                  <a:gd name="T78" fmla="*/ 104 w 657"/>
                  <a:gd name="T79" fmla="*/ 514 h 658"/>
                  <a:gd name="T80" fmla="*/ 166 w 657"/>
                  <a:gd name="T81" fmla="*/ 570 h 658"/>
                  <a:gd name="T82" fmla="*/ 242 w 657"/>
                  <a:gd name="T83" fmla="*/ 607 h 658"/>
                  <a:gd name="T84" fmla="*/ 328 w 657"/>
                  <a:gd name="T85" fmla="*/ 620 h 658"/>
                  <a:gd name="T86" fmla="*/ 387 w 657"/>
                  <a:gd name="T87" fmla="*/ 613 h 658"/>
                  <a:gd name="T88" fmla="*/ 468 w 657"/>
                  <a:gd name="T89" fmla="*/ 585 h 658"/>
                  <a:gd name="T90" fmla="*/ 535 w 657"/>
                  <a:gd name="T91" fmla="*/ 534 h 658"/>
                  <a:gd name="T92" fmla="*/ 584 w 657"/>
                  <a:gd name="T93" fmla="*/ 467 h 658"/>
                  <a:gd name="T94" fmla="*/ 614 w 657"/>
                  <a:gd name="T95" fmla="*/ 388 h 658"/>
                  <a:gd name="T96" fmla="*/ 619 w 657"/>
                  <a:gd name="T97" fmla="*/ 329 h 658"/>
                  <a:gd name="T98" fmla="*/ 606 w 657"/>
                  <a:gd name="T99" fmla="*/ 243 h 658"/>
                  <a:gd name="T100" fmla="*/ 570 w 657"/>
                  <a:gd name="T101" fmla="*/ 166 h 658"/>
                  <a:gd name="T102" fmla="*/ 513 w 657"/>
                  <a:gd name="T103" fmla="*/ 104 h 658"/>
                  <a:gd name="T104" fmla="*/ 442 w 657"/>
                  <a:gd name="T105" fmla="*/ 60 h 658"/>
                  <a:gd name="T106" fmla="*/ 359 w 657"/>
                  <a:gd name="T107" fmla="*/ 3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7" h="658">
                    <a:moveTo>
                      <a:pt x="328" y="658"/>
                    </a:moveTo>
                    <a:lnTo>
                      <a:pt x="328" y="658"/>
                    </a:lnTo>
                    <a:lnTo>
                      <a:pt x="312" y="656"/>
                    </a:lnTo>
                    <a:lnTo>
                      <a:pt x="296" y="655"/>
                    </a:lnTo>
                    <a:lnTo>
                      <a:pt x="278" y="654"/>
                    </a:lnTo>
                    <a:lnTo>
                      <a:pt x="262" y="651"/>
                    </a:lnTo>
                    <a:lnTo>
                      <a:pt x="246" y="647"/>
                    </a:lnTo>
                    <a:lnTo>
                      <a:pt x="231" y="643"/>
                    </a:lnTo>
                    <a:lnTo>
                      <a:pt x="200" y="631"/>
                    </a:lnTo>
                    <a:lnTo>
                      <a:pt x="172" y="617"/>
                    </a:lnTo>
                    <a:lnTo>
                      <a:pt x="145" y="601"/>
                    </a:lnTo>
                    <a:lnTo>
                      <a:pt x="120" y="582"/>
                    </a:lnTo>
                    <a:lnTo>
                      <a:pt x="97" y="561"/>
                    </a:lnTo>
                    <a:lnTo>
                      <a:pt x="76" y="538"/>
                    </a:lnTo>
                    <a:lnTo>
                      <a:pt x="57" y="513"/>
                    </a:lnTo>
                    <a:lnTo>
                      <a:pt x="39" y="486"/>
                    </a:lnTo>
                    <a:lnTo>
                      <a:pt x="26" y="456"/>
                    </a:lnTo>
                    <a:lnTo>
                      <a:pt x="15" y="427"/>
                    </a:lnTo>
                    <a:lnTo>
                      <a:pt x="10" y="411"/>
                    </a:lnTo>
                    <a:lnTo>
                      <a:pt x="7" y="394"/>
                    </a:lnTo>
                    <a:lnTo>
                      <a:pt x="4" y="378"/>
                    </a:lnTo>
                    <a:lnTo>
                      <a:pt x="2" y="362"/>
                    </a:lnTo>
                    <a:lnTo>
                      <a:pt x="0" y="346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11"/>
                    </a:lnTo>
                    <a:lnTo>
                      <a:pt x="2" y="295"/>
                    </a:lnTo>
                    <a:lnTo>
                      <a:pt x="4" y="279"/>
                    </a:lnTo>
                    <a:lnTo>
                      <a:pt x="7" y="263"/>
                    </a:lnTo>
                    <a:lnTo>
                      <a:pt x="10" y="247"/>
                    </a:lnTo>
                    <a:lnTo>
                      <a:pt x="15" y="231"/>
                    </a:lnTo>
                    <a:lnTo>
                      <a:pt x="26" y="201"/>
                    </a:lnTo>
                    <a:lnTo>
                      <a:pt x="39" y="172"/>
                    </a:lnTo>
                    <a:lnTo>
                      <a:pt x="57" y="145"/>
                    </a:lnTo>
                    <a:lnTo>
                      <a:pt x="76" y="119"/>
                    </a:lnTo>
                    <a:lnTo>
                      <a:pt x="97" y="96"/>
                    </a:lnTo>
                    <a:lnTo>
                      <a:pt x="120" y="75"/>
                    </a:lnTo>
                    <a:lnTo>
                      <a:pt x="145" y="56"/>
                    </a:lnTo>
                    <a:lnTo>
                      <a:pt x="172" y="40"/>
                    </a:lnTo>
                    <a:lnTo>
                      <a:pt x="200" y="25"/>
                    </a:lnTo>
                    <a:lnTo>
                      <a:pt x="231" y="14"/>
                    </a:lnTo>
                    <a:lnTo>
                      <a:pt x="246" y="10"/>
                    </a:lnTo>
                    <a:lnTo>
                      <a:pt x="262" y="6"/>
                    </a:lnTo>
                    <a:lnTo>
                      <a:pt x="278" y="4"/>
                    </a:lnTo>
                    <a:lnTo>
                      <a:pt x="296" y="1"/>
                    </a:lnTo>
                    <a:lnTo>
                      <a:pt x="312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45" y="1"/>
                    </a:lnTo>
                    <a:lnTo>
                      <a:pt x="362" y="1"/>
                    </a:lnTo>
                    <a:lnTo>
                      <a:pt x="379" y="4"/>
                    </a:lnTo>
                    <a:lnTo>
                      <a:pt x="395" y="6"/>
                    </a:lnTo>
                    <a:lnTo>
                      <a:pt x="411" y="10"/>
                    </a:lnTo>
                    <a:lnTo>
                      <a:pt x="426" y="14"/>
                    </a:lnTo>
                    <a:lnTo>
                      <a:pt x="457" y="25"/>
                    </a:lnTo>
                    <a:lnTo>
                      <a:pt x="485" y="40"/>
                    </a:lnTo>
                    <a:lnTo>
                      <a:pt x="512" y="56"/>
                    </a:lnTo>
                    <a:lnTo>
                      <a:pt x="537" y="75"/>
                    </a:lnTo>
                    <a:lnTo>
                      <a:pt x="560" y="96"/>
                    </a:lnTo>
                    <a:lnTo>
                      <a:pt x="582" y="119"/>
                    </a:lnTo>
                    <a:lnTo>
                      <a:pt x="601" y="145"/>
                    </a:lnTo>
                    <a:lnTo>
                      <a:pt x="618" y="172"/>
                    </a:lnTo>
                    <a:lnTo>
                      <a:pt x="631" y="201"/>
                    </a:lnTo>
                    <a:lnTo>
                      <a:pt x="642" y="231"/>
                    </a:lnTo>
                    <a:lnTo>
                      <a:pt x="648" y="247"/>
                    </a:lnTo>
                    <a:lnTo>
                      <a:pt x="650" y="263"/>
                    </a:lnTo>
                    <a:lnTo>
                      <a:pt x="653" y="279"/>
                    </a:lnTo>
                    <a:lnTo>
                      <a:pt x="656" y="295"/>
                    </a:lnTo>
                    <a:lnTo>
                      <a:pt x="657" y="311"/>
                    </a:lnTo>
                    <a:lnTo>
                      <a:pt x="657" y="329"/>
                    </a:lnTo>
                    <a:lnTo>
                      <a:pt x="657" y="329"/>
                    </a:lnTo>
                    <a:lnTo>
                      <a:pt x="657" y="346"/>
                    </a:lnTo>
                    <a:lnTo>
                      <a:pt x="656" y="362"/>
                    </a:lnTo>
                    <a:lnTo>
                      <a:pt x="653" y="378"/>
                    </a:lnTo>
                    <a:lnTo>
                      <a:pt x="650" y="394"/>
                    </a:lnTo>
                    <a:lnTo>
                      <a:pt x="648" y="411"/>
                    </a:lnTo>
                    <a:lnTo>
                      <a:pt x="642" y="427"/>
                    </a:lnTo>
                    <a:lnTo>
                      <a:pt x="631" y="456"/>
                    </a:lnTo>
                    <a:lnTo>
                      <a:pt x="618" y="486"/>
                    </a:lnTo>
                    <a:lnTo>
                      <a:pt x="601" y="513"/>
                    </a:lnTo>
                    <a:lnTo>
                      <a:pt x="582" y="538"/>
                    </a:lnTo>
                    <a:lnTo>
                      <a:pt x="560" y="561"/>
                    </a:lnTo>
                    <a:lnTo>
                      <a:pt x="537" y="582"/>
                    </a:lnTo>
                    <a:lnTo>
                      <a:pt x="512" y="601"/>
                    </a:lnTo>
                    <a:lnTo>
                      <a:pt x="485" y="617"/>
                    </a:lnTo>
                    <a:lnTo>
                      <a:pt x="457" y="631"/>
                    </a:lnTo>
                    <a:lnTo>
                      <a:pt x="426" y="643"/>
                    </a:lnTo>
                    <a:lnTo>
                      <a:pt x="411" y="647"/>
                    </a:lnTo>
                    <a:lnTo>
                      <a:pt x="395" y="651"/>
                    </a:lnTo>
                    <a:lnTo>
                      <a:pt x="379" y="654"/>
                    </a:lnTo>
                    <a:lnTo>
                      <a:pt x="362" y="655"/>
                    </a:lnTo>
                    <a:lnTo>
                      <a:pt x="345" y="656"/>
                    </a:lnTo>
                    <a:lnTo>
                      <a:pt x="328" y="658"/>
                    </a:lnTo>
                    <a:lnTo>
                      <a:pt x="328" y="658"/>
                    </a:lnTo>
                    <a:close/>
                    <a:moveTo>
                      <a:pt x="328" y="37"/>
                    </a:moveTo>
                    <a:lnTo>
                      <a:pt x="328" y="37"/>
                    </a:lnTo>
                    <a:lnTo>
                      <a:pt x="298" y="39"/>
                    </a:lnTo>
                    <a:lnTo>
                      <a:pt x="270" y="44"/>
                    </a:lnTo>
                    <a:lnTo>
                      <a:pt x="242" y="51"/>
                    </a:lnTo>
                    <a:lnTo>
                      <a:pt x="215" y="60"/>
                    </a:lnTo>
                    <a:lnTo>
                      <a:pt x="190" y="72"/>
                    </a:lnTo>
                    <a:lnTo>
                      <a:pt x="166" y="87"/>
                    </a:lnTo>
                    <a:lnTo>
                      <a:pt x="144" y="104"/>
                    </a:lnTo>
                    <a:lnTo>
                      <a:pt x="123" y="123"/>
                    </a:lnTo>
                    <a:lnTo>
                      <a:pt x="104" y="143"/>
                    </a:lnTo>
                    <a:lnTo>
                      <a:pt x="88" y="166"/>
                    </a:lnTo>
                    <a:lnTo>
                      <a:pt x="73" y="190"/>
                    </a:lnTo>
                    <a:lnTo>
                      <a:pt x="61" y="216"/>
                    </a:lnTo>
                    <a:lnTo>
                      <a:pt x="50" y="243"/>
                    </a:lnTo>
                    <a:lnTo>
                      <a:pt x="43" y="270"/>
                    </a:lnTo>
                    <a:lnTo>
                      <a:pt x="39" y="299"/>
                    </a:lnTo>
                    <a:lnTo>
                      <a:pt x="38" y="329"/>
                    </a:lnTo>
                    <a:lnTo>
                      <a:pt x="38" y="329"/>
                    </a:lnTo>
                    <a:lnTo>
                      <a:pt x="39" y="358"/>
                    </a:lnTo>
                    <a:lnTo>
                      <a:pt x="43" y="388"/>
                    </a:lnTo>
                    <a:lnTo>
                      <a:pt x="50" y="415"/>
                    </a:lnTo>
                    <a:lnTo>
                      <a:pt x="61" y="441"/>
                    </a:lnTo>
                    <a:lnTo>
                      <a:pt x="73" y="467"/>
                    </a:lnTo>
                    <a:lnTo>
                      <a:pt x="88" y="491"/>
                    </a:lnTo>
                    <a:lnTo>
                      <a:pt x="104" y="514"/>
                    </a:lnTo>
                    <a:lnTo>
                      <a:pt x="123" y="534"/>
                    </a:lnTo>
                    <a:lnTo>
                      <a:pt x="144" y="553"/>
                    </a:lnTo>
                    <a:lnTo>
                      <a:pt x="166" y="570"/>
                    </a:lnTo>
                    <a:lnTo>
                      <a:pt x="190" y="585"/>
                    </a:lnTo>
                    <a:lnTo>
                      <a:pt x="215" y="597"/>
                    </a:lnTo>
                    <a:lnTo>
                      <a:pt x="242" y="607"/>
                    </a:lnTo>
                    <a:lnTo>
                      <a:pt x="270" y="613"/>
                    </a:lnTo>
                    <a:lnTo>
                      <a:pt x="298" y="619"/>
                    </a:lnTo>
                    <a:lnTo>
                      <a:pt x="328" y="620"/>
                    </a:lnTo>
                    <a:lnTo>
                      <a:pt x="328" y="620"/>
                    </a:lnTo>
                    <a:lnTo>
                      <a:pt x="359" y="619"/>
                    </a:lnTo>
                    <a:lnTo>
                      <a:pt x="387" y="613"/>
                    </a:lnTo>
                    <a:lnTo>
                      <a:pt x="415" y="607"/>
                    </a:lnTo>
                    <a:lnTo>
                      <a:pt x="442" y="597"/>
                    </a:lnTo>
                    <a:lnTo>
                      <a:pt x="468" y="585"/>
                    </a:lnTo>
                    <a:lnTo>
                      <a:pt x="492" y="570"/>
                    </a:lnTo>
                    <a:lnTo>
                      <a:pt x="513" y="553"/>
                    </a:lnTo>
                    <a:lnTo>
                      <a:pt x="535" y="534"/>
                    </a:lnTo>
                    <a:lnTo>
                      <a:pt x="554" y="514"/>
                    </a:lnTo>
                    <a:lnTo>
                      <a:pt x="570" y="491"/>
                    </a:lnTo>
                    <a:lnTo>
                      <a:pt x="584" y="467"/>
                    </a:lnTo>
                    <a:lnTo>
                      <a:pt x="597" y="441"/>
                    </a:lnTo>
                    <a:lnTo>
                      <a:pt x="606" y="415"/>
                    </a:lnTo>
                    <a:lnTo>
                      <a:pt x="614" y="388"/>
                    </a:lnTo>
                    <a:lnTo>
                      <a:pt x="618" y="358"/>
                    </a:lnTo>
                    <a:lnTo>
                      <a:pt x="619" y="329"/>
                    </a:lnTo>
                    <a:lnTo>
                      <a:pt x="619" y="329"/>
                    </a:lnTo>
                    <a:lnTo>
                      <a:pt x="618" y="299"/>
                    </a:lnTo>
                    <a:lnTo>
                      <a:pt x="614" y="270"/>
                    </a:lnTo>
                    <a:lnTo>
                      <a:pt x="606" y="243"/>
                    </a:lnTo>
                    <a:lnTo>
                      <a:pt x="597" y="216"/>
                    </a:lnTo>
                    <a:lnTo>
                      <a:pt x="584" y="190"/>
                    </a:lnTo>
                    <a:lnTo>
                      <a:pt x="570" y="166"/>
                    </a:lnTo>
                    <a:lnTo>
                      <a:pt x="554" y="143"/>
                    </a:lnTo>
                    <a:lnTo>
                      <a:pt x="535" y="123"/>
                    </a:lnTo>
                    <a:lnTo>
                      <a:pt x="513" y="104"/>
                    </a:lnTo>
                    <a:lnTo>
                      <a:pt x="492" y="87"/>
                    </a:lnTo>
                    <a:lnTo>
                      <a:pt x="468" y="72"/>
                    </a:lnTo>
                    <a:lnTo>
                      <a:pt x="442" y="60"/>
                    </a:lnTo>
                    <a:lnTo>
                      <a:pt x="415" y="51"/>
                    </a:lnTo>
                    <a:lnTo>
                      <a:pt x="387" y="44"/>
                    </a:lnTo>
                    <a:lnTo>
                      <a:pt x="359" y="39"/>
                    </a:lnTo>
                    <a:lnTo>
                      <a:pt x="328" y="37"/>
                    </a:lnTo>
                    <a:lnTo>
                      <a:pt x="328" y="37"/>
                    </a:lnTo>
                    <a:close/>
                  </a:path>
                </a:pathLst>
              </a:custGeom>
              <a:solidFill>
                <a:srgbClr val="41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1" name="Freeform 109">
                <a:extLst>
                  <a:ext uri="{FF2B5EF4-FFF2-40B4-BE49-F238E27FC236}">
                    <a16:creationId xmlns:a16="http://schemas.microsoft.com/office/drawing/2014/main" id="{9B4D7ED3-8391-AC40-833E-43E8B6067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838" y="950913"/>
                <a:ext cx="15875" cy="31750"/>
              </a:xfrm>
              <a:custGeom>
                <a:avLst/>
                <a:gdLst>
                  <a:gd name="T0" fmla="*/ 9 w 19"/>
                  <a:gd name="T1" fmla="*/ 39 h 39"/>
                  <a:gd name="T2" fmla="*/ 9 w 19"/>
                  <a:gd name="T3" fmla="*/ 39 h 39"/>
                  <a:gd name="T4" fmla="*/ 12 w 19"/>
                  <a:gd name="T5" fmla="*/ 39 h 39"/>
                  <a:gd name="T6" fmla="*/ 16 w 19"/>
                  <a:gd name="T7" fmla="*/ 37 h 39"/>
                  <a:gd name="T8" fmla="*/ 17 w 19"/>
                  <a:gd name="T9" fmla="*/ 34 h 39"/>
                  <a:gd name="T10" fmla="*/ 19 w 19"/>
                  <a:gd name="T11" fmla="*/ 30 h 39"/>
                  <a:gd name="T12" fmla="*/ 19 w 19"/>
                  <a:gd name="T13" fmla="*/ 9 h 39"/>
                  <a:gd name="T14" fmla="*/ 19 w 19"/>
                  <a:gd name="T15" fmla="*/ 9 h 39"/>
                  <a:gd name="T16" fmla="*/ 17 w 19"/>
                  <a:gd name="T17" fmla="*/ 6 h 39"/>
                  <a:gd name="T18" fmla="*/ 16 w 19"/>
                  <a:gd name="T19" fmla="*/ 3 h 39"/>
                  <a:gd name="T20" fmla="*/ 12 w 19"/>
                  <a:gd name="T21" fmla="*/ 0 h 39"/>
                  <a:gd name="T22" fmla="*/ 9 w 19"/>
                  <a:gd name="T23" fmla="*/ 0 h 39"/>
                  <a:gd name="T24" fmla="*/ 9 w 19"/>
                  <a:gd name="T25" fmla="*/ 0 h 39"/>
                  <a:gd name="T26" fmla="*/ 5 w 19"/>
                  <a:gd name="T27" fmla="*/ 0 h 39"/>
                  <a:gd name="T28" fmla="*/ 2 w 19"/>
                  <a:gd name="T29" fmla="*/ 3 h 39"/>
                  <a:gd name="T30" fmla="*/ 0 w 19"/>
                  <a:gd name="T31" fmla="*/ 6 h 39"/>
                  <a:gd name="T32" fmla="*/ 0 w 19"/>
                  <a:gd name="T33" fmla="*/ 9 h 39"/>
                  <a:gd name="T34" fmla="*/ 0 w 19"/>
                  <a:gd name="T35" fmla="*/ 30 h 39"/>
                  <a:gd name="T36" fmla="*/ 0 w 19"/>
                  <a:gd name="T37" fmla="*/ 30 h 39"/>
                  <a:gd name="T38" fmla="*/ 0 w 19"/>
                  <a:gd name="T39" fmla="*/ 34 h 39"/>
                  <a:gd name="T40" fmla="*/ 2 w 19"/>
                  <a:gd name="T41" fmla="*/ 37 h 39"/>
                  <a:gd name="T42" fmla="*/ 5 w 19"/>
                  <a:gd name="T43" fmla="*/ 39 h 39"/>
                  <a:gd name="T44" fmla="*/ 9 w 19"/>
                  <a:gd name="T45" fmla="*/ 39 h 39"/>
                  <a:gd name="T46" fmla="*/ 9 w 19"/>
                  <a:gd name="T4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39">
                    <a:moveTo>
                      <a:pt x="9" y="39"/>
                    </a:moveTo>
                    <a:lnTo>
                      <a:pt x="9" y="39"/>
                    </a:lnTo>
                    <a:lnTo>
                      <a:pt x="12" y="39"/>
                    </a:lnTo>
                    <a:lnTo>
                      <a:pt x="16" y="37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5" y="39"/>
                    </a:lnTo>
                    <a:lnTo>
                      <a:pt x="9" y="39"/>
                    </a:lnTo>
                    <a:lnTo>
                      <a:pt x="9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2" name="Freeform 110">
                <a:extLst>
                  <a:ext uri="{FF2B5EF4-FFF2-40B4-BE49-F238E27FC236}">
                    <a16:creationId xmlns:a16="http://schemas.microsoft.com/office/drawing/2014/main" id="{723E6F99-3F35-0642-9AC6-66A81AA41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1" y="968375"/>
                <a:ext cx="26988" cy="26988"/>
              </a:xfrm>
              <a:custGeom>
                <a:avLst/>
                <a:gdLst>
                  <a:gd name="T0" fmla="*/ 10 w 34"/>
                  <a:gd name="T1" fmla="*/ 33 h 33"/>
                  <a:gd name="T2" fmla="*/ 10 w 34"/>
                  <a:gd name="T3" fmla="*/ 33 h 33"/>
                  <a:gd name="T4" fmla="*/ 12 w 34"/>
                  <a:gd name="T5" fmla="*/ 32 h 33"/>
                  <a:gd name="T6" fmla="*/ 16 w 34"/>
                  <a:gd name="T7" fmla="*/ 31 h 33"/>
                  <a:gd name="T8" fmla="*/ 31 w 34"/>
                  <a:gd name="T9" fmla="*/ 16 h 33"/>
                  <a:gd name="T10" fmla="*/ 31 w 34"/>
                  <a:gd name="T11" fmla="*/ 16 h 33"/>
                  <a:gd name="T12" fmla="*/ 33 w 34"/>
                  <a:gd name="T13" fmla="*/ 12 h 33"/>
                  <a:gd name="T14" fmla="*/ 34 w 34"/>
                  <a:gd name="T15" fmla="*/ 9 h 33"/>
                  <a:gd name="T16" fmla="*/ 33 w 34"/>
                  <a:gd name="T17" fmla="*/ 5 h 33"/>
                  <a:gd name="T18" fmla="*/ 31 w 34"/>
                  <a:gd name="T19" fmla="*/ 3 h 33"/>
                  <a:gd name="T20" fmla="*/ 31 w 34"/>
                  <a:gd name="T21" fmla="*/ 3 h 33"/>
                  <a:gd name="T22" fmla="*/ 29 w 34"/>
                  <a:gd name="T23" fmla="*/ 0 h 33"/>
                  <a:gd name="T24" fmla="*/ 25 w 34"/>
                  <a:gd name="T25" fmla="*/ 0 h 33"/>
                  <a:gd name="T26" fmla="*/ 21 w 34"/>
                  <a:gd name="T27" fmla="*/ 0 h 33"/>
                  <a:gd name="T28" fmla="*/ 18 w 34"/>
                  <a:gd name="T29" fmla="*/ 3 h 33"/>
                  <a:gd name="T30" fmla="*/ 3 w 34"/>
                  <a:gd name="T31" fmla="*/ 17 h 33"/>
                  <a:gd name="T32" fmla="*/ 3 w 34"/>
                  <a:gd name="T33" fmla="*/ 17 h 33"/>
                  <a:gd name="T34" fmla="*/ 0 w 34"/>
                  <a:gd name="T35" fmla="*/ 20 h 33"/>
                  <a:gd name="T36" fmla="*/ 0 w 34"/>
                  <a:gd name="T37" fmla="*/ 24 h 33"/>
                  <a:gd name="T38" fmla="*/ 0 w 34"/>
                  <a:gd name="T39" fmla="*/ 27 h 33"/>
                  <a:gd name="T40" fmla="*/ 3 w 34"/>
                  <a:gd name="T41" fmla="*/ 31 h 33"/>
                  <a:gd name="T42" fmla="*/ 3 w 34"/>
                  <a:gd name="T43" fmla="*/ 31 h 33"/>
                  <a:gd name="T44" fmla="*/ 6 w 34"/>
                  <a:gd name="T45" fmla="*/ 32 h 33"/>
                  <a:gd name="T46" fmla="*/ 10 w 34"/>
                  <a:gd name="T47" fmla="*/ 33 h 33"/>
                  <a:gd name="T48" fmla="*/ 10 w 34"/>
                  <a:gd name="T4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33">
                    <a:moveTo>
                      <a:pt x="10" y="33"/>
                    </a:moveTo>
                    <a:lnTo>
                      <a:pt x="10" y="33"/>
                    </a:lnTo>
                    <a:lnTo>
                      <a:pt x="12" y="32"/>
                    </a:lnTo>
                    <a:lnTo>
                      <a:pt x="16" y="3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3" y="12"/>
                    </a:lnTo>
                    <a:lnTo>
                      <a:pt x="34" y="9"/>
                    </a:lnTo>
                    <a:lnTo>
                      <a:pt x="33" y="5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3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6" y="32"/>
                    </a:lnTo>
                    <a:lnTo>
                      <a:pt x="10" y="33"/>
                    </a:lnTo>
                    <a:lnTo>
                      <a:pt x="1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3" name="Freeform 111">
                <a:extLst>
                  <a:ext uri="{FF2B5EF4-FFF2-40B4-BE49-F238E27FC236}">
                    <a16:creationId xmlns:a16="http://schemas.microsoft.com/office/drawing/2014/main" id="{FD601217-C39B-6B4E-921D-3CA032152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7701" y="1009650"/>
                <a:ext cx="31750" cy="15875"/>
              </a:xfrm>
              <a:custGeom>
                <a:avLst/>
                <a:gdLst>
                  <a:gd name="T0" fmla="*/ 0 w 40"/>
                  <a:gd name="T1" fmla="*/ 10 h 19"/>
                  <a:gd name="T2" fmla="*/ 0 w 40"/>
                  <a:gd name="T3" fmla="*/ 10 h 19"/>
                  <a:gd name="T4" fmla="*/ 1 w 40"/>
                  <a:gd name="T5" fmla="*/ 12 h 19"/>
                  <a:gd name="T6" fmla="*/ 3 w 40"/>
                  <a:gd name="T7" fmla="*/ 16 h 19"/>
                  <a:gd name="T8" fmla="*/ 7 w 40"/>
                  <a:gd name="T9" fmla="*/ 18 h 19"/>
                  <a:gd name="T10" fmla="*/ 10 w 40"/>
                  <a:gd name="T11" fmla="*/ 19 h 19"/>
                  <a:gd name="T12" fmla="*/ 31 w 40"/>
                  <a:gd name="T13" fmla="*/ 19 h 19"/>
                  <a:gd name="T14" fmla="*/ 31 w 40"/>
                  <a:gd name="T15" fmla="*/ 19 h 19"/>
                  <a:gd name="T16" fmla="*/ 35 w 40"/>
                  <a:gd name="T17" fmla="*/ 18 h 19"/>
                  <a:gd name="T18" fmla="*/ 38 w 40"/>
                  <a:gd name="T19" fmla="*/ 16 h 19"/>
                  <a:gd name="T20" fmla="*/ 39 w 40"/>
                  <a:gd name="T21" fmla="*/ 12 h 19"/>
                  <a:gd name="T22" fmla="*/ 40 w 40"/>
                  <a:gd name="T23" fmla="*/ 10 h 19"/>
                  <a:gd name="T24" fmla="*/ 40 w 40"/>
                  <a:gd name="T25" fmla="*/ 10 h 19"/>
                  <a:gd name="T26" fmla="*/ 39 w 40"/>
                  <a:gd name="T27" fmla="*/ 6 h 19"/>
                  <a:gd name="T28" fmla="*/ 38 w 40"/>
                  <a:gd name="T29" fmla="*/ 3 h 19"/>
                  <a:gd name="T30" fmla="*/ 35 w 40"/>
                  <a:gd name="T31" fmla="*/ 0 h 19"/>
                  <a:gd name="T32" fmla="*/ 31 w 40"/>
                  <a:gd name="T33" fmla="*/ 0 h 19"/>
                  <a:gd name="T34" fmla="*/ 10 w 40"/>
                  <a:gd name="T35" fmla="*/ 0 h 19"/>
                  <a:gd name="T36" fmla="*/ 10 w 40"/>
                  <a:gd name="T37" fmla="*/ 0 h 19"/>
                  <a:gd name="T38" fmla="*/ 7 w 40"/>
                  <a:gd name="T39" fmla="*/ 0 h 19"/>
                  <a:gd name="T40" fmla="*/ 3 w 40"/>
                  <a:gd name="T41" fmla="*/ 3 h 19"/>
                  <a:gd name="T42" fmla="*/ 1 w 40"/>
                  <a:gd name="T43" fmla="*/ 6 h 19"/>
                  <a:gd name="T44" fmla="*/ 0 w 40"/>
                  <a:gd name="T45" fmla="*/ 10 h 19"/>
                  <a:gd name="T46" fmla="*/ 0 w 40"/>
                  <a:gd name="T4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19">
                    <a:moveTo>
                      <a:pt x="0" y="10"/>
                    </a:moveTo>
                    <a:lnTo>
                      <a:pt x="0" y="10"/>
                    </a:lnTo>
                    <a:lnTo>
                      <a:pt x="1" y="12"/>
                    </a:lnTo>
                    <a:lnTo>
                      <a:pt x="3" y="16"/>
                    </a:lnTo>
                    <a:lnTo>
                      <a:pt x="7" y="18"/>
                    </a:lnTo>
                    <a:lnTo>
                      <a:pt x="10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5" y="18"/>
                    </a:lnTo>
                    <a:lnTo>
                      <a:pt x="38" y="16"/>
                    </a:lnTo>
                    <a:lnTo>
                      <a:pt x="39" y="12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9" y="6"/>
                    </a:lnTo>
                    <a:lnTo>
                      <a:pt x="38" y="3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4" name="Freeform 112">
                <a:extLst>
                  <a:ext uri="{FF2B5EF4-FFF2-40B4-BE49-F238E27FC236}">
                    <a16:creationId xmlns:a16="http://schemas.microsoft.com/office/drawing/2014/main" id="{4CFB0E32-0972-2041-A967-B21842C6C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3563" y="968375"/>
                <a:ext cx="26988" cy="26988"/>
              </a:xfrm>
              <a:custGeom>
                <a:avLst/>
                <a:gdLst>
                  <a:gd name="T0" fmla="*/ 18 w 34"/>
                  <a:gd name="T1" fmla="*/ 31 h 33"/>
                  <a:gd name="T2" fmla="*/ 18 w 34"/>
                  <a:gd name="T3" fmla="*/ 31 h 33"/>
                  <a:gd name="T4" fmla="*/ 21 w 34"/>
                  <a:gd name="T5" fmla="*/ 32 h 33"/>
                  <a:gd name="T6" fmla="*/ 25 w 34"/>
                  <a:gd name="T7" fmla="*/ 33 h 33"/>
                  <a:gd name="T8" fmla="*/ 25 w 34"/>
                  <a:gd name="T9" fmla="*/ 33 h 33"/>
                  <a:gd name="T10" fmla="*/ 29 w 34"/>
                  <a:gd name="T11" fmla="*/ 32 h 33"/>
                  <a:gd name="T12" fmla="*/ 31 w 34"/>
                  <a:gd name="T13" fmla="*/ 31 h 33"/>
                  <a:gd name="T14" fmla="*/ 31 w 34"/>
                  <a:gd name="T15" fmla="*/ 31 h 33"/>
                  <a:gd name="T16" fmla="*/ 33 w 34"/>
                  <a:gd name="T17" fmla="*/ 27 h 33"/>
                  <a:gd name="T18" fmla="*/ 34 w 34"/>
                  <a:gd name="T19" fmla="*/ 24 h 33"/>
                  <a:gd name="T20" fmla="*/ 33 w 34"/>
                  <a:gd name="T21" fmla="*/ 20 h 33"/>
                  <a:gd name="T22" fmla="*/ 31 w 34"/>
                  <a:gd name="T23" fmla="*/ 17 h 33"/>
                  <a:gd name="T24" fmla="*/ 17 w 34"/>
                  <a:gd name="T25" fmla="*/ 3 h 33"/>
                  <a:gd name="T26" fmla="*/ 17 w 34"/>
                  <a:gd name="T27" fmla="*/ 3 h 33"/>
                  <a:gd name="T28" fmla="*/ 13 w 34"/>
                  <a:gd name="T29" fmla="*/ 0 h 33"/>
                  <a:gd name="T30" fmla="*/ 10 w 34"/>
                  <a:gd name="T31" fmla="*/ 0 h 33"/>
                  <a:gd name="T32" fmla="*/ 6 w 34"/>
                  <a:gd name="T33" fmla="*/ 0 h 33"/>
                  <a:gd name="T34" fmla="*/ 3 w 34"/>
                  <a:gd name="T35" fmla="*/ 3 h 33"/>
                  <a:gd name="T36" fmla="*/ 3 w 34"/>
                  <a:gd name="T37" fmla="*/ 3 h 33"/>
                  <a:gd name="T38" fmla="*/ 0 w 34"/>
                  <a:gd name="T39" fmla="*/ 5 h 33"/>
                  <a:gd name="T40" fmla="*/ 0 w 34"/>
                  <a:gd name="T41" fmla="*/ 9 h 33"/>
                  <a:gd name="T42" fmla="*/ 0 w 34"/>
                  <a:gd name="T43" fmla="*/ 12 h 33"/>
                  <a:gd name="T44" fmla="*/ 3 w 34"/>
                  <a:gd name="T45" fmla="*/ 16 h 33"/>
                  <a:gd name="T46" fmla="*/ 18 w 34"/>
                  <a:gd name="T47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33">
                    <a:moveTo>
                      <a:pt x="18" y="31"/>
                    </a:moveTo>
                    <a:lnTo>
                      <a:pt x="18" y="31"/>
                    </a:lnTo>
                    <a:lnTo>
                      <a:pt x="21" y="32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9" y="3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3" y="27"/>
                    </a:lnTo>
                    <a:lnTo>
                      <a:pt x="34" y="24"/>
                    </a:lnTo>
                    <a:lnTo>
                      <a:pt x="33" y="20"/>
                    </a:lnTo>
                    <a:lnTo>
                      <a:pt x="31" y="17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18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5" name="Freeform 113">
                <a:extLst>
                  <a:ext uri="{FF2B5EF4-FFF2-40B4-BE49-F238E27FC236}">
                    <a16:creationId xmlns:a16="http://schemas.microsoft.com/office/drawing/2014/main" id="{194FD4D6-5627-AC4D-9AC0-1997D1389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6101" y="1009650"/>
                <a:ext cx="31750" cy="15875"/>
              </a:xfrm>
              <a:custGeom>
                <a:avLst/>
                <a:gdLst>
                  <a:gd name="T0" fmla="*/ 39 w 39"/>
                  <a:gd name="T1" fmla="*/ 10 h 19"/>
                  <a:gd name="T2" fmla="*/ 39 w 39"/>
                  <a:gd name="T3" fmla="*/ 10 h 19"/>
                  <a:gd name="T4" fmla="*/ 39 w 39"/>
                  <a:gd name="T5" fmla="*/ 6 h 19"/>
                  <a:gd name="T6" fmla="*/ 36 w 39"/>
                  <a:gd name="T7" fmla="*/ 3 h 19"/>
                  <a:gd name="T8" fmla="*/ 34 w 39"/>
                  <a:gd name="T9" fmla="*/ 0 h 19"/>
                  <a:gd name="T10" fmla="*/ 29 w 39"/>
                  <a:gd name="T11" fmla="*/ 0 h 19"/>
                  <a:gd name="T12" fmla="*/ 8 w 39"/>
                  <a:gd name="T13" fmla="*/ 0 h 19"/>
                  <a:gd name="T14" fmla="*/ 8 w 39"/>
                  <a:gd name="T15" fmla="*/ 0 h 19"/>
                  <a:gd name="T16" fmla="*/ 5 w 39"/>
                  <a:gd name="T17" fmla="*/ 0 h 19"/>
                  <a:gd name="T18" fmla="*/ 3 w 39"/>
                  <a:gd name="T19" fmla="*/ 3 h 19"/>
                  <a:gd name="T20" fmla="*/ 0 w 39"/>
                  <a:gd name="T21" fmla="*/ 6 h 19"/>
                  <a:gd name="T22" fmla="*/ 0 w 39"/>
                  <a:gd name="T23" fmla="*/ 10 h 19"/>
                  <a:gd name="T24" fmla="*/ 0 w 39"/>
                  <a:gd name="T25" fmla="*/ 10 h 19"/>
                  <a:gd name="T26" fmla="*/ 0 w 39"/>
                  <a:gd name="T27" fmla="*/ 12 h 19"/>
                  <a:gd name="T28" fmla="*/ 3 w 39"/>
                  <a:gd name="T29" fmla="*/ 16 h 19"/>
                  <a:gd name="T30" fmla="*/ 5 w 39"/>
                  <a:gd name="T31" fmla="*/ 18 h 19"/>
                  <a:gd name="T32" fmla="*/ 8 w 39"/>
                  <a:gd name="T33" fmla="*/ 19 h 19"/>
                  <a:gd name="T34" fmla="*/ 29 w 39"/>
                  <a:gd name="T35" fmla="*/ 19 h 19"/>
                  <a:gd name="T36" fmla="*/ 29 w 39"/>
                  <a:gd name="T37" fmla="*/ 19 h 19"/>
                  <a:gd name="T38" fmla="*/ 34 w 39"/>
                  <a:gd name="T39" fmla="*/ 18 h 19"/>
                  <a:gd name="T40" fmla="*/ 36 w 39"/>
                  <a:gd name="T41" fmla="*/ 16 h 19"/>
                  <a:gd name="T42" fmla="*/ 39 w 39"/>
                  <a:gd name="T43" fmla="*/ 12 h 19"/>
                  <a:gd name="T44" fmla="*/ 39 w 39"/>
                  <a:gd name="T45" fmla="*/ 10 h 19"/>
                  <a:gd name="T46" fmla="*/ 39 w 39"/>
                  <a:gd name="T4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19">
                    <a:moveTo>
                      <a:pt x="39" y="10"/>
                    </a:moveTo>
                    <a:lnTo>
                      <a:pt x="39" y="10"/>
                    </a:lnTo>
                    <a:lnTo>
                      <a:pt x="39" y="6"/>
                    </a:lnTo>
                    <a:lnTo>
                      <a:pt x="36" y="3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5" y="18"/>
                    </a:lnTo>
                    <a:lnTo>
                      <a:pt x="8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3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6" name="Freeform 114">
                <a:extLst>
                  <a:ext uri="{FF2B5EF4-FFF2-40B4-BE49-F238E27FC236}">
                    <a16:creationId xmlns:a16="http://schemas.microsoft.com/office/drawing/2014/main" id="{9160E5CC-2E6C-254F-99C0-AEE2B7585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6738" y="1000125"/>
                <a:ext cx="146050" cy="203200"/>
              </a:xfrm>
              <a:custGeom>
                <a:avLst/>
                <a:gdLst>
                  <a:gd name="T0" fmla="*/ 167 w 184"/>
                  <a:gd name="T1" fmla="*/ 106 h 255"/>
                  <a:gd name="T2" fmla="*/ 156 w 184"/>
                  <a:gd name="T3" fmla="*/ 110 h 255"/>
                  <a:gd name="T4" fmla="*/ 150 w 184"/>
                  <a:gd name="T5" fmla="*/ 117 h 255"/>
                  <a:gd name="T6" fmla="*/ 149 w 184"/>
                  <a:gd name="T7" fmla="*/ 117 h 255"/>
                  <a:gd name="T8" fmla="*/ 149 w 184"/>
                  <a:gd name="T9" fmla="*/ 117 h 255"/>
                  <a:gd name="T10" fmla="*/ 142 w 184"/>
                  <a:gd name="T11" fmla="*/ 106 h 255"/>
                  <a:gd name="T12" fmla="*/ 132 w 184"/>
                  <a:gd name="T13" fmla="*/ 101 h 255"/>
                  <a:gd name="T14" fmla="*/ 125 w 184"/>
                  <a:gd name="T15" fmla="*/ 102 h 255"/>
                  <a:gd name="T16" fmla="*/ 116 w 184"/>
                  <a:gd name="T17" fmla="*/ 109 h 255"/>
                  <a:gd name="T18" fmla="*/ 113 w 184"/>
                  <a:gd name="T19" fmla="*/ 114 h 255"/>
                  <a:gd name="T20" fmla="*/ 112 w 184"/>
                  <a:gd name="T21" fmla="*/ 113 h 255"/>
                  <a:gd name="T22" fmla="*/ 110 w 184"/>
                  <a:gd name="T23" fmla="*/ 108 h 255"/>
                  <a:gd name="T24" fmla="*/ 101 w 184"/>
                  <a:gd name="T25" fmla="*/ 97 h 255"/>
                  <a:gd name="T26" fmla="*/ 94 w 184"/>
                  <a:gd name="T27" fmla="*/ 96 h 255"/>
                  <a:gd name="T28" fmla="*/ 87 w 184"/>
                  <a:gd name="T29" fmla="*/ 97 h 255"/>
                  <a:gd name="T30" fmla="*/ 79 w 184"/>
                  <a:gd name="T31" fmla="*/ 102 h 255"/>
                  <a:gd name="T32" fmla="*/ 77 w 184"/>
                  <a:gd name="T33" fmla="*/ 106 h 255"/>
                  <a:gd name="T34" fmla="*/ 75 w 184"/>
                  <a:gd name="T35" fmla="*/ 106 h 255"/>
                  <a:gd name="T36" fmla="*/ 75 w 184"/>
                  <a:gd name="T37" fmla="*/ 20 h 255"/>
                  <a:gd name="T38" fmla="*/ 74 w 184"/>
                  <a:gd name="T39" fmla="*/ 12 h 255"/>
                  <a:gd name="T40" fmla="*/ 65 w 184"/>
                  <a:gd name="T41" fmla="*/ 2 h 255"/>
                  <a:gd name="T42" fmla="*/ 58 w 184"/>
                  <a:gd name="T43" fmla="*/ 0 h 255"/>
                  <a:gd name="T44" fmla="*/ 50 w 184"/>
                  <a:gd name="T45" fmla="*/ 2 h 255"/>
                  <a:gd name="T46" fmla="*/ 39 w 184"/>
                  <a:gd name="T47" fmla="*/ 11 h 255"/>
                  <a:gd name="T48" fmla="*/ 38 w 184"/>
                  <a:gd name="T49" fmla="*/ 19 h 255"/>
                  <a:gd name="T50" fmla="*/ 38 w 184"/>
                  <a:gd name="T51" fmla="*/ 149 h 255"/>
                  <a:gd name="T52" fmla="*/ 36 w 184"/>
                  <a:gd name="T53" fmla="*/ 152 h 255"/>
                  <a:gd name="T54" fmla="*/ 32 w 184"/>
                  <a:gd name="T55" fmla="*/ 155 h 255"/>
                  <a:gd name="T56" fmla="*/ 30 w 184"/>
                  <a:gd name="T57" fmla="*/ 153 h 255"/>
                  <a:gd name="T58" fmla="*/ 27 w 184"/>
                  <a:gd name="T59" fmla="*/ 151 h 255"/>
                  <a:gd name="T60" fmla="*/ 27 w 184"/>
                  <a:gd name="T61" fmla="*/ 128 h 255"/>
                  <a:gd name="T62" fmla="*/ 16 w 184"/>
                  <a:gd name="T63" fmla="*/ 128 h 255"/>
                  <a:gd name="T64" fmla="*/ 5 w 184"/>
                  <a:gd name="T65" fmla="*/ 132 h 255"/>
                  <a:gd name="T66" fmla="*/ 0 w 184"/>
                  <a:gd name="T67" fmla="*/ 144 h 255"/>
                  <a:gd name="T68" fmla="*/ 0 w 184"/>
                  <a:gd name="T69" fmla="*/ 180 h 255"/>
                  <a:gd name="T70" fmla="*/ 7 w 184"/>
                  <a:gd name="T71" fmla="*/ 200 h 255"/>
                  <a:gd name="T72" fmla="*/ 19 w 184"/>
                  <a:gd name="T73" fmla="*/ 219 h 255"/>
                  <a:gd name="T74" fmla="*/ 36 w 184"/>
                  <a:gd name="T75" fmla="*/ 247 h 255"/>
                  <a:gd name="T76" fmla="*/ 165 w 184"/>
                  <a:gd name="T77" fmla="*/ 255 h 255"/>
                  <a:gd name="T78" fmla="*/ 184 w 184"/>
                  <a:gd name="T79" fmla="*/ 125 h 255"/>
                  <a:gd name="T80" fmla="*/ 183 w 184"/>
                  <a:gd name="T81" fmla="*/ 118 h 255"/>
                  <a:gd name="T82" fmla="*/ 175 w 184"/>
                  <a:gd name="T83" fmla="*/ 108 h 255"/>
                  <a:gd name="T84" fmla="*/ 167 w 184"/>
                  <a:gd name="T85" fmla="*/ 10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4" h="255">
                    <a:moveTo>
                      <a:pt x="167" y="106"/>
                    </a:moveTo>
                    <a:lnTo>
                      <a:pt x="167" y="106"/>
                    </a:lnTo>
                    <a:lnTo>
                      <a:pt x="161" y="108"/>
                    </a:lnTo>
                    <a:lnTo>
                      <a:pt x="156" y="110"/>
                    </a:lnTo>
                    <a:lnTo>
                      <a:pt x="153" y="113"/>
                    </a:lnTo>
                    <a:lnTo>
                      <a:pt x="150" y="117"/>
                    </a:lnTo>
                    <a:lnTo>
                      <a:pt x="150" y="117"/>
                    </a:lnTo>
                    <a:lnTo>
                      <a:pt x="149" y="117"/>
                    </a:lnTo>
                    <a:lnTo>
                      <a:pt x="149" y="117"/>
                    </a:lnTo>
                    <a:lnTo>
                      <a:pt x="149" y="117"/>
                    </a:lnTo>
                    <a:lnTo>
                      <a:pt x="146" y="110"/>
                    </a:lnTo>
                    <a:lnTo>
                      <a:pt x="142" y="106"/>
                    </a:lnTo>
                    <a:lnTo>
                      <a:pt x="138" y="102"/>
                    </a:lnTo>
                    <a:lnTo>
                      <a:pt x="132" y="101"/>
                    </a:lnTo>
                    <a:lnTo>
                      <a:pt x="132" y="101"/>
                    </a:lnTo>
                    <a:lnTo>
                      <a:pt x="125" y="102"/>
                    </a:lnTo>
                    <a:lnTo>
                      <a:pt x="120" y="105"/>
                    </a:lnTo>
                    <a:lnTo>
                      <a:pt x="116" y="109"/>
                    </a:lnTo>
                    <a:lnTo>
                      <a:pt x="113" y="114"/>
                    </a:lnTo>
                    <a:lnTo>
                      <a:pt x="113" y="114"/>
                    </a:lnTo>
                    <a:lnTo>
                      <a:pt x="112" y="114"/>
                    </a:lnTo>
                    <a:lnTo>
                      <a:pt x="112" y="113"/>
                    </a:lnTo>
                    <a:lnTo>
                      <a:pt x="112" y="113"/>
                    </a:lnTo>
                    <a:lnTo>
                      <a:pt x="110" y="108"/>
                    </a:lnTo>
                    <a:lnTo>
                      <a:pt x="106" y="102"/>
                    </a:lnTo>
                    <a:lnTo>
                      <a:pt x="101" y="97"/>
                    </a:lnTo>
                    <a:lnTo>
                      <a:pt x="98" y="96"/>
                    </a:lnTo>
                    <a:lnTo>
                      <a:pt x="94" y="96"/>
                    </a:lnTo>
                    <a:lnTo>
                      <a:pt x="94" y="96"/>
                    </a:lnTo>
                    <a:lnTo>
                      <a:pt x="87" y="97"/>
                    </a:lnTo>
                    <a:lnTo>
                      <a:pt x="82" y="100"/>
                    </a:lnTo>
                    <a:lnTo>
                      <a:pt x="79" y="102"/>
                    </a:lnTo>
                    <a:lnTo>
                      <a:pt x="77" y="106"/>
                    </a:lnTo>
                    <a:lnTo>
                      <a:pt x="77" y="106"/>
                    </a:lnTo>
                    <a:lnTo>
                      <a:pt x="75" y="108"/>
                    </a:lnTo>
                    <a:lnTo>
                      <a:pt x="75" y="106"/>
                    </a:lnTo>
                    <a:lnTo>
                      <a:pt x="75" y="106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74" y="12"/>
                    </a:lnTo>
                    <a:lnTo>
                      <a:pt x="70" y="7"/>
                    </a:lnTo>
                    <a:lnTo>
                      <a:pt x="65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3" y="6"/>
                    </a:lnTo>
                    <a:lnTo>
                      <a:pt x="39" y="11"/>
                    </a:lnTo>
                    <a:lnTo>
                      <a:pt x="38" y="15"/>
                    </a:lnTo>
                    <a:lnTo>
                      <a:pt x="38" y="19"/>
                    </a:lnTo>
                    <a:lnTo>
                      <a:pt x="38" y="149"/>
                    </a:lnTo>
                    <a:lnTo>
                      <a:pt x="38" y="149"/>
                    </a:lnTo>
                    <a:lnTo>
                      <a:pt x="38" y="151"/>
                    </a:lnTo>
                    <a:lnTo>
                      <a:pt x="36" y="152"/>
                    </a:lnTo>
                    <a:lnTo>
                      <a:pt x="35" y="153"/>
                    </a:lnTo>
                    <a:lnTo>
                      <a:pt x="32" y="155"/>
                    </a:lnTo>
                    <a:lnTo>
                      <a:pt x="32" y="155"/>
                    </a:lnTo>
                    <a:lnTo>
                      <a:pt x="30" y="153"/>
                    </a:lnTo>
                    <a:lnTo>
                      <a:pt x="28" y="152"/>
                    </a:lnTo>
                    <a:lnTo>
                      <a:pt x="27" y="151"/>
                    </a:lnTo>
                    <a:lnTo>
                      <a:pt x="27" y="149"/>
                    </a:lnTo>
                    <a:lnTo>
                      <a:pt x="27" y="128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1" y="129"/>
                    </a:lnTo>
                    <a:lnTo>
                      <a:pt x="5" y="132"/>
                    </a:lnTo>
                    <a:lnTo>
                      <a:pt x="1" y="137"/>
                    </a:lnTo>
                    <a:lnTo>
                      <a:pt x="0" y="144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3" y="190"/>
                    </a:lnTo>
                    <a:lnTo>
                      <a:pt x="7" y="200"/>
                    </a:lnTo>
                    <a:lnTo>
                      <a:pt x="12" y="210"/>
                    </a:lnTo>
                    <a:lnTo>
                      <a:pt x="19" y="219"/>
                    </a:lnTo>
                    <a:lnTo>
                      <a:pt x="32" y="238"/>
                    </a:lnTo>
                    <a:lnTo>
                      <a:pt x="36" y="247"/>
                    </a:lnTo>
                    <a:lnTo>
                      <a:pt x="38" y="255"/>
                    </a:lnTo>
                    <a:lnTo>
                      <a:pt x="165" y="255"/>
                    </a:lnTo>
                    <a:lnTo>
                      <a:pt x="184" y="125"/>
                    </a:lnTo>
                    <a:lnTo>
                      <a:pt x="184" y="125"/>
                    </a:lnTo>
                    <a:lnTo>
                      <a:pt x="184" y="121"/>
                    </a:lnTo>
                    <a:lnTo>
                      <a:pt x="183" y="118"/>
                    </a:lnTo>
                    <a:lnTo>
                      <a:pt x="180" y="112"/>
                    </a:lnTo>
                    <a:lnTo>
                      <a:pt x="175" y="108"/>
                    </a:lnTo>
                    <a:lnTo>
                      <a:pt x="171" y="106"/>
                    </a:lnTo>
                    <a:lnTo>
                      <a:pt x="167" y="106"/>
                    </a:lnTo>
                    <a:lnTo>
                      <a:pt x="167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328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4109877" y="3332788"/>
            <a:ext cx="653129" cy="317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 o revisión de la situación</a:t>
            </a:r>
          </a:p>
        </p:txBody>
      </p:sp>
      <p:grpSp>
        <p:nvGrpSpPr>
          <p:cNvPr id="330" name="Group 497"/>
          <p:cNvGrpSpPr>
            <a:grpSpLocks noChangeAspect="1"/>
          </p:cNvGrpSpPr>
          <p:nvPr/>
        </p:nvGrpSpPr>
        <p:grpSpPr>
          <a:xfrm>
            <a:off x="3321467" y="4664663"/>
            <a:ext cx="276351" cy="291156"/>
            <a:chOff x="8602663" y="1788160"/>
            <a:chExt cx="266700" cy="280988"/>
          </a:xfrm>
          <a:solidFill>
            <a:srgbClr val="242779"/>
          </a:solidFill>
        </p:grpSpPr>
        <p:sp>
          <p:nvSpPr>
            <p:cNvPr id="331" name="Freeform 129"/>
            <p:cNvSpPr>
              <a:spLocks/>
            </p:cNvSpPr>
            <p:nvPr/>
          </p:nvSpPr>
          <p:spPr bwMode="auto">
            <a:xfrm>
              <a:off x="8677276" y="1884998"/>
              <a:ext cx="115888" cy="144463"/>
            </a:xfrm>
            <a:custGeom>
              <a:avLst/>
              <a:gdLst>
                <a:gd name="T0" fmla="*/ 34 w 147"/>
                <a:gd name="T1" fmla="*/ 87 h 181"/>
                <a:gd name="T2" fmla="*/ 34 w 147"/>
                <a:gd name="T3" fmla="*/ 176 h 181"/>
                <a:gd name="T4" fmla="*/ 34 w 147"/>
                <a:gd name="T5" fmla="*/ 176 h 181"/>
                <a:gd name="T6" fmla="*/ 35 w 147"/>
                <a:gd name="T7" fmla="*/ 177 h 181"/>
                <a:gd name="T8" fmla="*/ 35 w 147"/>
                <a:gd name="T9" fmla="*/ 180 h 181"/>
                <a:gd name="T10" fmla="*/ 38 w 147"/>
                <a:gd name="T11" fmla="*/ 181 h 181"/>
                <a:gd name="T12" fmla="*/ 39 w 147"/>
                <a:gd name="T13" fmla="*/ 181 h 181"/>
                <a:gd name="T14" fmla="*/ 108 w 147"/>
                <a:gd name="T15" fmla="*/ 181 h 181"/>
                <a:gd name="T16" fmla="*/ 108 w 147"/>
                <a:gd name="T17" fmla="*/ 181 h 181"/>
                <a:gd name="T18" fmla="*/ 110 w 147"/>
                <a:gd name="T19" fmla="*/ 181 h 181"/>
                <a:gd name="T20" fmla="*/ 112 w 147"/>
                <a:gd name="T21" fmla="*/ 180 h 181"/>
                <a:gd name="T22" fmla="*/ 113 w 147"/>
                <a:gd name="T23" fmla="*/ 177 h 181"/>
                <a:gd name="T24" fmla="*/ 113 w 147"/>
                <a:gd name="T25" fmla="*/ 176 h 181"/>
                <a:gd name="T26" fmla="*/ 113 w 147"/>
                <a:gd name="T27" fmla="*/ 87 h 181"/>
                <a:gd name="T28" fmla="*/ 145 w 147"/>
                <a:gd name="T29" fmla="*/ 55 h 181"/>
                <a:gd name="T30" fmla="*/ 145 w 147"/>
                <a:gd name="T31" fmla="*/ 55 h 181"/>
                <a:gd name="T32" fmla="*/ 147 w 147"/>
                <a:gd name="T33" fmla="*/ 53 h 181"/>
                <a:gd name="T34" fmla="*/ 147 w 147"/>
                <a:gd name="T35" fmla="*/ 51 h 181"/>
                <a:gd name="T36" fmla="*/ 147 w 147"/>
                <a:gd name="T37" fmla="*/ 6 h 181"/>
                <a:gd name="T38" fmla="*/ 147 w 147"/>
                <a:gd name="T39" fmla="*/ 6 h 181"/>
                <a:gd name="T40" fmla="*/ 147 w 147"/>
                <a:gd name="T41" fmla="*/ 4 h 181"/>
                <a:gd name="T42" fmla="*/ 145 w 147"/>
                <a:gd name="T43" fmla="*/ 2 h 181"/>
                <a:gd name="T44" fmla="*/ 144 w 147"/>
                <a:gd name="T45" fmla="*/ 1 h 181"/>
                <a:gd name="T46" fmla="*/ 141 w 147"/>
                <a:gd name="T47" fmla="*/ 0 h 181"/>
                <a:gd name="T48" fmla="*/ 5 w 147"/>
                <a:gd name="T49" fmla="*/ 0 h 181"/>
                <a:gd name="T50" fmla="*/ 5 w 147"/>
                <a:gd name="T51" fmla="*/ 0 h 181"/>
                <a:gd name="T52" fmla="*/ 3 w 147"/>
                <a:gd name="T53" fmla="*/ 1 h 181"/>
                <a:gd name="T54" fmla="*/ 1 w 147"/>
                <a:gd name="T55" fmla="*/ 2 h 181"/>
                <a:gd name="T56" fmla="*/ 0 w 147"/>
                <a:gd name="T57" fmla="*/ 4 h 181"/>
                <a:gd name="T58" fmla="*/ 0 w 147"/>
                <a:gd name="T59" fmla="*/ 6 h 181"/>
                <a:gd name="T60" fmla="*/ 0 w 147"/>
                <a:gd name="T61" fmla="*/ 51 h 181"/>
                <a:gd name="T62" fmla="*/ 0 w 147"/>
                <a:gd name="T63" fmla="*/ 51 h 181"/>
                <a:gd name="T64" fmla="*/ 0 w 147"/>
                <a:gd name="T65" fmla="*/ 53 h 181"/>
                <a:gd name="T66" fmla="*/ 1 w 147"/>
                <a:gd name="T67" fmla="*/ 55 h 181"/>
                <a:gd name="T68" fmla="*/ 34 w 147"/>
                <a:gd name="T6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" h="181">
                  <a:moveTo>
                    <a:pt x="34" y="87"/>
                  </a:moveTo>
                  <a:lnTo>
                    <a:pt x="34" y="176"/>
                  </a:lnTo>
                  <a:lnTo>
                    <a:pt x="34" y="176"/>
                  </a:lnTo>
                  <a:lnTo>
                    <a:pt x="35" y="177"/>
                  </a:lnTo>
                  <a:lnTo>
                    <a:pt x="35" y="180"/>
                  </a:lnTo>
                  <a:lnTo>
                    <a:pt x="38" y="181"/>
                  </a:lnTo>
                  <a:lnTo>
                    <a:pt x="39" y="181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10" y="181"/>
                  </a:lnTo>
                  <a:lnTo>
                    <a:pt x="112" y="180"/>
                  </a:lnTo>
                  <a:lnTo>
                    <a:pt x="113" y="177"/>
                  </a:lnTo>
                  <a:lnTo>
                    <a:pt x="113" y="176"/>
                  </a:lnTo>
                  <a:lnTo>
                    <a:pt x="113" y="87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7" y="53"/>
                  </a:lnTo>
                  <a:lnTo>
                    <a:pt x="147" y="51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7" y="4"/>
                  </a:lnTo>
                  <a:lnTo>
                    <a:pt x="145" y="2"/>
                  </a:lnTo>
                  <a:lnTo>
                    <a:pt x="144" y="1"/>
                  </a:lnTo>
                  <a:lnTo>
                    <a:pt x="141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34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2" name="Freeform 130"/>
            <p:cNvSpPr>
              <a:spLocks/>
            </p:cNvSpPr>
            <p:nvPr/>
          </p:nvSpPr>
          <p:spPr bwMode="auto">
            <a:xfrm>
              <a:off x="8694738" y="1788160"/>
              <a:ext cx="80963" cy="79375"/>
            </a:xfrm>
            <a:custGeom>
              <a:avLst/>
              <a:gdLst>
                <a:gd name="T0" fmla="*/ 51 w 102"/>
                <a:gd name="T1" fmla="*/ 101 h 101"/>
                <a:gd name="T2" fmla="*/ 51 w 102"/>
                <a:gd name="T3" fmla="*/ 101 h 101"/>
                <a:gd name="T4" fmla="*/ 60 w 102"/>
                <a:gd name="T5" fmla="*/ 101 h 101"/>
                <a:gd name="T6" fmla="*/ 70 w 102"/>
                <a:gd name="T7" fmla="*/ 98 h 101"/>
                <a:gd name="T8" fmla="*/ 79 w 102"/>
                <a:gd name="T9" fmla="*/ 93 h 101"/>
                <a:gd name="T10" fmla="*/ 86 w 102"/>
                <a:gd name="T11" fmla="*/ 86 h 101"/>
                <a:gd name="T12" fmla="*/ 93 w 102"/>
                <a:gd name="T13" fmla="*/ 79 h 101"/>
                <a:gd name="T14" fmla="*/ 98 w 102"/>
                <a:gd name="T15" fmla="*/ 70 h 101"/>
                <a:gd name="T16" fmla="*/ 101 w 102"/>
                <a:gd name="T17" fmla="*/ 61 h 101"/>
                <a:gd name="T18" fmla="*/ 102 w 102"/>
                <a:gd name="T19" fmla="*/ 51 h 101"/>
                <a:gd name="T20" fmla="*/ 102 w 102"/>
                <a:gd name="T21" fmla="*/ 51 h 101"/>
                <a:gd name="T22" fmla="*/ 101 w 102"/>
                <a:gd name="T23" fmla="*/ 40 h 101"/>
                <a:gd name="T24" fmla="*/ 98 w 102"/>
                <a:gd name="T25" fmla="*/ 31 h 101"/>
                <a:gd name="T26" fmla="*/ 93 w 102"/>
                <a:gd name="T27" fmla="*/ 22 h 101"/>
                <a:gd name="T28" fmla="*/ 86 w 102"/>
                <a:gd name="T29" fmla="*/ 15 h 101"/>
                <a:gd name="T30" fmla="*/ 79 w 102"/>
                <a:gd name="T31" fmla="*/ 8 h 101"/>
                <a:gd name="T32" fmla="*/ 70 w 102"/>
                <a:gd name="T33" fmla="*/ 4 h 101"/>
                <a:gd name="T34" fmla="*/ 60 w 102"/>
                <a:gd name="T35" fmla="*/ 0 h 101"/>
                <a:gd name="T36" fmla="*/ 51 w 102"/>
                <a:gd name="T37" fmla="*/ 0 h 101"/>
                <a:gd name="T38" fmla="*/ 51 w 102"/>
                <a:gd name="T39" fmla="*/ 0 h 101"/>
                <a:gd name="T40" fmla="*/ 40 w 102"/>
                <a:gd name="T41" fmla="*/ 0 h 101"/>
                <a:gd name="T42" fmla="*/ 31 w 102"/>
                <a:gd name="T43" fmla="*/ 4 h 101"/>
                <a:gd name="T44" fmla="*/ 21 w 102"/>
                <a:gd name="T45" fmla="*/ 8 h 101"/>
                <a:gd name="T46" fmla="*/ 15 w 102"/>
                <a:gd name="T47" fmla="*/ 15 h 101"/>
                <a:gd name="T48" fmla="*/ 8 w 102"/>
                <a:gd name="T49" fmla="*/ 22 h 101"/>
                <a:gd name="T50" fmla="*/ 4 w 102"/>
                <a:gd name="T51" fmla="*/ 31 h 101"/>
                <a:gd name="T52" fmla="*/ 1 w 102"/>
                <a:gd name="T53" fmla="*/ 40 h 101"/>
                <a:gd name="T54" fmla="*/ 0 w 102"/>
                <a:gd name="T55" fmla="*/ 51 h 101"/>
                <a:gd name="T56" fmla="*/ 0 w 102"/>
                <a:gd name="T57" fmla="*/ 51 h 101"/>
                <a:gd name="T58" fmla="*/ 1 w 102"/>
                <a:gd name="T59" fmla="*/ 61 h 101"/>
                <a:gd name="T60" fmla="*/ 4 w 102"/>
                <a:gd name="T61" fmla="*/ 70 h 101"/>
                <a:gd name="T62" fmla="*/ 8 w 102"/>
                <a:gd name="T63" fmla="*/ 79 h 101"/>
                <a:gd name="T64" fmla="*/ 15 w 102"/>
                <a:gd name="T65" fmla="*/ 86 h 101"/>
                <a:gd name="T66" fmla="*/ 21 w 102"/>
                <a:gd name="T67" fmla="*/ 93 h 101"/>
                <a:gd name="T68" fmla="*/ 31 w 102"/>
                <a:gd name="T69" fmla="*/ 98 h 101"/>
                <a:gd name="T70" fmla="*/ 40 w 102"/>
                <a:gd name="T71" fmla="*/ 101 h 101"/>
                <a:gd name="T72" fmla="*/ 51 w 102"/>
                <a:gd name="T73" fmla="*/ 101 h 101"/>
                <a:gd name="T74" fmla="*/ 51 w 102"/>
                <a:gd name="T7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101">
                  <a:moveTo>
                    <a:pt x="51" y="101"/>
                  </a:moveTo>
                  <a:lnTo>
                    <a:pt x="51" y="101"/>
                  </a:lnTo>
                  <a:lnTo>
                    <a:pt x="60" y="101"/>
                  </a:lnTo>
                  <a:lnTo>
                    <a:pt x="70" y="98"/>
                  </a:lnTo>
                  <a:lnTo>
                    <a:pt x="79" y="93"/>
                  </a:lnTo>
                  <a:lnTo>
                    <a:pt x="86" y="86"/>
                  </a:lnTo>
                  <a:lnTo>
                    <a:pt x="93" y="79"/>
                  </a:lnTo>
                  <a:lnTo>
                    <a:pt x="98" y="70"/>
                  </a:lnTo>
                  <a:lnTo>
                    <a:pt x="101" y="61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1" y="40"/>
                  </a:lnTo>
                  <a:lnTo>
                    <a:pt x="98" y="31"/>
                  </a:lnTo>
                  <a:lnTo>
                    <a:pt x="93" y="22"/>
                  </a:lnTo>
                  <a:lnTo>
                    <a:pt x="86" y="15"/>
                  </a:lnTo>
                  <a:lnTo>
                    <a:pt x="79" y="8"/>
                  </a:lnTo>
                  <a:lnTo>
                    <a:pt x="70" y="4"/>
                  </a:lnTo>
                  <a:lnTo>
                    <a:pt x="6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31" y="4"/>
                  </a:lnTo>
                  <a:lnTo>
                    <a:pt x="21" y="8"/>
                  </a:lnTo>
                  <a:lnTo>
                    <a:pt x="15" y="15"/>
                  </a:lnTo>
                  <a:lnTo>
                    <a:pt x="8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61"/>
                  </a:lnTo>
                  <a:lnTo>
                    <a:pt x="4" y="70"/>
                  </a:lnTo>
                  <a:lnTo>
                    <a:pt x="8" y="79"/>
                  </a:lnTo>
                  <a:lnTo>
                    <a:pt x="15" y="86"/>
                  </a:lnTo>
                  <a:lnTo>
                    <a:pt x="21" y="93"/>
                  </a:lnTo>
                  <a:lnTo>
                    <a:pt x="31" y="98"/>
                  </a:lnTo>
                  <a:lnTo>
                    <a:pt x="40" y="101"/>
                  </a:lnTo>
                  <a:lnTo>
                    <a:pt x="51" y="101"/>
                  </a:lnTo>
                  <a:lnTo>
                    <a:pt x="51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3" name="Freeform 131"/>
            <p:cNvSpPr>
              <a:spLocks/>
            </p:cNvSpPr>
            <p:nvPr/>
          </p:nvSpPr>
          <p:spPr bwMode="auto">
            <a:xfrm>
              <a:off x="8602663" y="1992948"/>
              <a:ext cx="266700" cy="76200"/>
            </a:xfrm>
            <a:custGeom>
              <a:avLst/>
              <a:gdLst>
                <a:gd name="T0" fmla="*/ 228 w 336"/>
                <a:gd name="T1" fmla="*/ 19 h 97"/>
                <a:gd name="T2" fmla="*/ 254 w 336"/>
                <a:gd name="T3" fmla="*/ 22 h 97"/>
                <a:gd name="T4" fmla="*/ 289 w 336"/>
                <a:gd name="T5" fmla="*/ 30 h 97"/>
                <a:gd name="T6" fmla="*/ 308 w 336"/>
                <a:gd name="T7" fmla="*/ 38 h 97"/>
                <a:gd name="T8" fmla="*/ 316 w 336"/>
                <a:gd name="T9" fmla="*/ 44 h 97"/>
                <a:gd name="T10" fmla="*/ 316 w 336"/>
                <a:gd name="T11" fmla="*/ 47 h 97"/>
                <a:gd name="T12" fmla="*/ 315 w 336"/>
                <a:gd name="T13" fmla="*/ 51 h 97"/>
                <a:gd name="T14" fmla="*/ 296 w 336"/>
                <a:gd name="T15" fmla="*/ 61 h 97"/>
                <a:gd name="T16" fmla="*/ 258 w 336"/>
                <a:gd name="T17" fmla="*/ 70 h 97"/>
                <a:gd name="T18" fmla="*/ 202 w 336"/>
                <a:gd name="T19" fmla="*/ 77 h 97"/>
                <a:gd name="T20" fmla="*/ 168 w 336"/>
                <a:gd name="T21" fmla="*/ 77 h 97"/>
                <a:gd name="T22" fmla="*/ 104 w 336"/>
                <a:gd name="T23" fmla="*/ 74 h 97"/>
                <a:gd name="T24" fmla="*/ 56 w 336"/>
                <a:gd name="T25" fmla="*/ 66 h 97"/>
                <a:gd name="T26" fmla="*/ 28 w 336"/>
                <a:gd name="T27" fmla="*/ 55 h 97"/>
                <a:gd name="T28" fmla="*/ 19 w 336"/>
                <a:gd name="T29" fmla="*/ 48 h 97"/>
                <a:gd name="T30" fmla="*/ 19 w 336"/>
                <a:gd name="T31" fmla="*/ 47 h 97"/>
                <a:gd name="T32" fmla="*/ 22 w 336"/>
                <a:gd name="T33" fmla="*/ 42 h 97"/>
                <a:gd name="T34" fmla="*/ 35 w 336"/>
                <a:gd name="T35" fmla="*/ 34 h 97"/>
                <a:gd name="T36" fmla="*/ 60 w 336"/>
                <a:gd name="T37" fmla="*/ 26 h 97"/>
                <a:gd name="T38" fmla="*/ 106 w 336"/>
                <a:gd name="T39" fmla="*/ 19 h 97"/>
                <a:gd name="T40" fmla="*/ 105 w 336"/>
                <a:gd name="T41" fmla="*/ 0 h 97"/>
                <a:gd name="T42" fmla="*/ 56 w 336"/>
                <a:gd name="T43" fmla="*/ 7 h 97"/>
                <a:gd name="T44" fmla="*/ 24 w 336"/>
                <a:gd name="T45" fmla="*/ 18 h 97"/>
                <a:gd name="T46" fmla="*/ 11 w 336"/>
                <a:gd name="T47" fmla="*/ 26 h 97"/>
                <a:gd name="T48" fmla="*/ 3 w 336"/>
                <a:gd name="T49" fmla="*/ 35 h 97"/>
                <a:gd name="T50" fmla="*/ 0 w 336"/>
                <a:gd name="T51" fmla="*/ 47 h 97"/>
                <a:gd name="T52" fmla="*/ 0 w 336"/>
                <a:gd name="T53" fmla="*/ 54 h 97"/>
                <a:gd name="T54" fmla="*/ 8 w 336"/>
                <a:gd name="T55" fmla="*/ 65 h 97"/>
                <a:gd name="T56" fmla="*/ 22 w 336"/>
                <a:gd name="T57" fmla="*/ 74 h 97"/>
                <a:gd name="T58" fmla="*/ 54 w 336"/>
                <a:gd name="T59" fmla="*/ 85 h 97"/>
                <a:gd name="T60" fmla="*/ 108 w 336"/>
                <a:gd name="T61" fmla="*/ 94 h 97"/>
                <a:gd name="T62" fmla="*/ 168 w 336"/>
                <a:gd name="T63" fmla="*/ 97 h 97"/>
                <a:gd name="T64" fmla="*/ 198 w 336"/>
                <a:gd name="T65" fmla="*/ 96 h 97"/>
                <a:gd name="T66" fmla="*/ 257 w 336"/>
                <a:gd name="T67" fmla="*/ 90 h 97"/>
                <a:gd name="T68" fmla="*/ 304 w 336"/>
                <a:gd name="T69" fmla="*/ 78 h 97"/>
                <a:gd name="T70" fmla="*/ 321 w 336"/>
                <a:gd name="T71" fmla="*/ 69 h 97"/>
                <a:gd name="T72" fmla="*/ 332 w 336"/>
                <a:gd name="T73" fmla="*/ 59 h 97"/>
                <a:gd name="T74" fmla="*/ 336 w 336"/>
                <a:gd name="T75" fmla="*/ 47 h 97"/>
                <a:gd name="T76" fmla="*/ 335 w 336"/>
                <a:gd name="T77" fmla="*/ 42 h 97"/>
                <a:gd name="T78" fmla="*/ 329 w 336"/>
                <a:gd name="T79" fmla="*/ 31 h 97"/>
                <a:gd name="T80" fmla="*/ 319 w 336"/>
                <a:gd name="T81" fmla="*/ 22 h 97"/>
                <a:gd name="T82" fmla="*/ 296 w 336"/>
                <a:gd name="T83" fmla="*/ 12 h 97"/>
                <a:gd name="T84" fmla="*/ 261 w 336"/>
                <a:gd name="T85" fmla="*/ 4 h 97"/>
                <a:gd name="T86" fmla="*/ 230 w 336"/>
                <a:gd name="T8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97">
                  <a:moveTo>
                    <a:pt x="230" y="0"/>
                  </a:moveTo>
                  <a:lnTo>
                    <a:pt x="228" y="19"/>
                  </a:lnTo>
                  <a:lnTo>
                    <a:pt x="228" y="19"/>
                  </a:lnTo>
                  <a:lnTo>
                    <a:pt x="254" y="22"/>
                  </a:lnTo>
                  <a:lnTo>
                    <a:pt x="274" y="26"/>
                  </a:lnTo>
                  <a:lnTo>
                    <a:pt x="289" y="30"/>
                  </a:lnTo>
                  <a:lnTo>
                    <a:pt x="301" y="34"/>
                  </a:lnTo>
                  <a:lnTo>
                    <a:pt x="308" y="38"/>
                  </a:lnTo>
                  <a:lnTo>
                    <a:pt x="313" y="42"/>
                  </a:lnTo>
                  <a:lnTo>
                    <a:pt x="316" y="44"/>
                  </a:lnTo>
                  <a:lnTo>
                    <a:pt x="316" y="47"/>
                  </a:lnTo>
                  <a:lnTo>
                    <a:pt x="316" y="47"/>
                  </a:lnTo>
                  <a:lnTo>
                    <a:pt x="316" y="48"/>
                  </a:lnTo>
                  <a:lnTo>
                    <a:pt x="315" y="51"/>
                  </a:lnTo>
                  <a:lnTo>
                    <a:pt x="306" y="55"/>
                  </a:lnTo>
                  <a:lnTo>
                    <a:pt x="296" y="61"/>
                  </a:lnTo>
                  <a:lnTo>
                    <a:pt x="278" y="66"/>
                  </a:lnTo>
                  <a:lnTo>
                    <a:pt x="258" y="70"/>
                  </a:lnTo>
                  <a:lnTo>
                    <a:pt x="233" y="74"/>
                  </a:lnTo>
                  <a:lnTo>
                    <a:pt x="202" y="77"/>
                  </a:lnTo>
                  <a:lnTo>
                    <a:pt x="168" y="77"/>
                  </a:lnTo>
                  <a:lnTo>
                    <a:pt x="168" y="77"/>
                  </a:lnTo>
                  <a:lnTo>
                    <a:pt x="133" y="77"/>
                  </a:lnTo>
                  <a:lnTo>
                    <a:pt x="104" y="74"/>
                  </a:lnTo>
                  <a:lnTo>
                    <a:pt x="78" y="70"/>
                  </a:lnTo>
                  <a:lnTo>
                    <a:pt x="56" y="66"/>
                  </a:lnTo>
                  <a:lnTo>
                    <a:pt x="40" y="61"/>
                  </a:lnTo>
                  <a:lnTo>
                    <a:pt x="28" y="55"/>
                  </a:lnTo>
                  <a:lnTo>
                    <a:pt x="22" y="51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0" y="44"/>
                  </a:lnTo>
                  <a:lnTo>
                    <a:pt x="22" y="42"/>
                  </a:lnTo>
                  <a:lnTo>
                    <a:pt x="27" y="38"/>
                  </a:lnTo>
                  <a:lnTo>
                    <a:pt x="35" y="34"/>
                  </a:lnTo>
                  <a:lnTo>
                    <a:pt x="46" y="30"/>
                  </a:lnTo>
                  <a:lnTo>
                    <a:pt x="60" y="26"/>
                  </a:lnTo>
                  <a:lnTo>
                    <a:pt x="81" y="22"/>
                  </a:lnTo>
                  <a:lnTo>
                    <a:pt x="106" y="1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74" y="4"/>
                  </a:lnTo>
                  <a:lnTo>
                    <a:pt x="56" y="7"/>
                  </a:lnTo>
                  <a:lnTo>
                    <a:pt x="39" y="12"/>
                  </a:lnTo>
                  <a:lnTo>
                    <a:pt x="24" y="18"/>
                  </a:lnTo>
                  <a:lnTo>
                    <a:pt x="17" y="22"/>
                  </a:lnTo>
                  <a:lnTo>
                    <a:pt x="11" y="26"/>
                  </a:lnTo>
                  <a:lnTo>
                    <a:pt x="7" y="31"/>
                  </a:lnTo>
                  <a:lnTo>
                    <a:pt x="3" y="35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3" y="59"/>
                  </a:lnTo>
                  <a:lnTo>
                    <a:pt x="8" y="65"/>
                  </a:lnTo>
                  <a:lnTo>
                    <a:pt x="15" y="69"/>
                  </a:lnTo>
                  <a:lnTo>
                    <a:pt x="22" y="74"/>
                  </a:lnTo>
                  <a:lnTo>
                    <a:pt x="31" y="78"/>
                  </a:lnTo>
                  <a:lnTo>
                    <a:pt x="54" y="85"/>
                  </a:lnTo>
                  <a:lnTo>
                    <a:pt x="79" y="90"/>
                  </a:lnTo>
                  <a:lnTo>
                    <a:pt x="108" y="94"/>
                  </a:lnTo>
                  <a:lnTo>
                    <a:pt x="137" y="96"/>
                  </a:lnTo>
                  <a:lnTo>
                    <a:pt x="168" y="97"/>
                  </a:lnTo>
                  <a:lnTo>
                    <a:pt x="168" y="97"/>
                  </a:lnTo>
                  <a:lnTo>
                    <a:pt x="198" y="96"/>
                  </a:lnTo>
                  <a:lnTo>
                    <a:pt x="228" y="94"/>
                  </a:lnTo>
                  <a:lnTo>
                    <a:pt x="257" y="90"/>
                  </a:lnTo>
                  <a:lnTo>
                    <a:pt x="282" y="85"/>
                  </a:lnTo>
                  <a:lnTo>
                    <a:pt x="304" y="78"/>
                  </a:lnTo>
                  <a:lnTo>
                    <a:pt x="313" y="74"/>
                  </a:lnTo>
                  <a:lnTo>
                    <a:pt x="321" y="69"/>
                  </a:lnTo>
                  <a:lnTo>
                    <a:pt x="327" y="65"/>
                  </a:lnTo>
                  <a:lnTo>
                    <a:pt x="332" y="59"/>
                  </a:lnTo>
                  <a:lnTo>
                    <a:pt x="335" y="54"/>
                  </a:lnTo>
                  <a:lnTo>
                    <a:pt x="336" y="47"/>
                  </a:lnTo>
                  <a:lnTo>
                    <a:pt x="336" y="47"/>
                  </a:lnTo>
                  <a:lnTo>
                    <a:pt x="335" y="42"/>
                  </a:lnTo>
                  <a:lnTo>
                    <a:pt x="332" y="35"/>
                  </a:lnTo>
                  <a:lnTo>
                    <a:pt x="329" y="31"/>
                  </a:lnTo>
                  <a:lnTo>
                    <a:pt x="324" y="26"/>
                  </a:lnTo>
                  <a:lnTo>
                    <a:pt x="319" y="22"/>
                  </a:lnTo>
                  <a:lnTo>
                    <a:pt x="312" y="18"/>
                  </a:lnTo>
                  <a:lnTo>
                    <a:pt x="296" y="12"/>
                  </a:lnTo>
                  <a:lnTo>
                    <a:pt x="278" y="7"/>
                  </a:lnTo>
                  <a:lnTo>
                    <a:pt x="261" y="4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34" name="Group 883"/>
          <p:cNvGrpSpPr>
            <a:grpSpLocks noChangeAspect="1"/>
          </p:cNvGrpSpPr>
          <p:nvPr/>
        </p:nvGrpSpPr>
        <p:grpSpPr>
          <a:xfrm>
            <a:off x="4603127" y="4626014"/>
            <a:ext cx="283709" cy="292254"/>
            <a:chOff x="9456738" y="3460750"/>
            <a:chExt cx="263525" cy="271463"/>
          </a:xfrm>
          <a:solidFill>
            <a:srgbClr val="242779"/>
          </a:solidFill>
        </p:grpSpPr>
        <p:sp>
          <p:nvSpPr>
            <p:cNvPr id="335" name="Freeform 155"/>
            <p:cNvSpPr>
              <a:spLocks/>
            </p:cNvSpPr>
            <p:nvPr/>
          </p:nvSpPr>
          <p:spPr bwMode="auto">
            <a:xfrm>
              <a:off x="9564688" y="3460750"/>
              <a:ext cx="146050" cy="144463"/>
            </a:xfrm>
            <a:custGeom>
              <a:avLst/>
              <a:gdLst>
                <a:gd name="T0" fmla="*/ 148 w 184"/>
                <a:gd name="T1" fmla="*/ 47 h 183"/>
                <a:gd name="T2" fmla="*/ 102 w 184"/>
                <a:gd name="T3" fmla="*/ 1 h 183"/>
                <a:gd name="T4" fmla="*/ 102 w 184"/>
                <a:gd name="T5" fmla="*/ 1 h 183"/>
                <a:gd name="T6" fmla="*/ 99 w 184"/>
                <a:gd name="T7" fmla="*/ 0 h 183"/>
                <a:gd name="T8" fmla="*/ 98 w 184"/>
                <a:gd name="T9" fmla="*/ 0 h 183"/>
                <a:gd name="T10" fmla="*/ 95 w 184"/>
                <a:gd name="T11" fmla="*/ 0 h 183"/>
                <a:gd name="T12" fmla="*/ 94 w 184"/>
                <a:gd name="T13" fmla="*/ 1 h 183"/>
                <a:gd name="T14" fmla="*/ 2 w 184"/>
                <a:gd name="T15" fmla="*/ 93 h 183"/>
                <a:gd name="T16" fmla="*/ 2 w 184"/>
                <a:gd name="T17" fmla="*/ 93 h 183"/>
                <a:gd name="T18" fmla="*/ 1 w 184"/>
                <a:gd name="T19" fmla="*/ 95 h 183"/>
                <a:gd name="T20" fmla="*/ 0 w 184"/>
                <a:gd name="T21" fmla="*/ 97 h 183"/>
                <a:gd name="T22" fmla="*/ 1 w 184"/>
                <a:gd name="T23" fmla="*/ 99 h 183"/>
                <a:gd name="T24" fmla="*/ 2 w 184"/>
                <a:gd name="T25" fmla="*/ 101 h 183"/>
                <a:gd name="T26" fmla="*/ 48 w 184"/>
                <a:gd name="T27" fmla="*/ 146 h 183"/>
                <a:gd name="T28" fmla="*/ 48 w 184"/>
                <a:gd name="T29" fmla="*/ 146 h 183"/>
                <a:gd name="T30" fmla="*/ 50 w 184"/>
                <a:gd name="T31" fmla="*/ 148 h 183"/>
                <a:gd name="T32" fmla="*/ 52 w 184"/>
                <a:gd name="T33" fmla="*/ 149 h 183"/>
                <a:gd name="T34" fmla="*/ 52 w 184"/>
                <a:gd name="T35" fmla="*/ 149 h 183"/>
                <a:gd name="T36" fmla="*/ 54 w 184"/>
                <a:gd name="T37" fmla="*/ 148 h 183"/>
                <a:gd name="T38" fmla="*/ 56 w 184"/>
                <a:gd name="T39" fmla="*/ 146 h 183"/>
                <a:gd name="T40" fmla="*/ 86 w 184"/>
                <a:gd name="T41" fmla="*/ 117 h 183"/>
                <a:gd name="T42" fmla="*/ 150 w 184"/>
                <a:gd name="T43" fmla="*/ 181 h 183"/>
                <a:gd name="T44" fmla="*/ 150 w 184"/>
                <a:gd name="T45" fmla="*/ 181 h 183"/>
                <a:gd name="T46" fmla="*/ 153 w 184"/>
                <a:gd name="T47" fmla="*/ 183 h 183"/>
                <a:gd name="T48" fmla="*/ 154 w 184"/>
                <a:gd name="T49" fmla="*/ 183 h 183"/>
                <a:gd name="T50" fmla="*/ 154 w 184"/>
                <a:gd name="T51" fmla="*/ 183 h 183"/>
                <a:gd name="T52" fmla="*/ 157 w 184"/>
                <a:gd name="T53" fmla="*/ 183 h 183"/>
                <a:gd name="T54" fmla="*/ 158 w 184"/>
                <a:gd name="T55" fmla="*/ 181 h 183"/>
                <a:gd name="T56" fmla="*/ 181 w 184"/>
                <a:gd name="T57" fmla="*/ 159 h 183"/>
                <a:gd name="T58" fmla="*/ 181 w 184"/>
                <a:gd name="T59" fmla="*/ 159 h 183"/>
                <a:gd name="T60" fmla="*/ 182 w 184"/>
                <a:gd name="T61" fmla="*/ 157 h 183"/>
                <a:gd name="T62" fmla="*/ 184 w 184"/>
                <a:gd name="T63" fmla="*/ 154 h 183"/>
                <a:gd name="T64" fmla="*/ 182 w 184"/>
                <a:gd name="T65" fmla="*/ 152 h 183"/>
                <a:gd name="T66" fmla="*/ 181 w 184"/>
                <a:gd name="T67" fmla="*/ 150 h 183"/>
                <a:gd name="T68" fmla="*/ 117 w 184"/>
                <a:gd name="T69" fmla="*/ 86 h 183"/>
                <a:gd name="T70" fmla="*/ 148 w 184"/>
                <a:gd name="T71" fmla="*/ 55 h 183"/>
                <a:gd name="T72" fmla="*/ 148 w 184"/>
                <a:gd name="T73" fmla="*/ 55 h 183"/>
                <a:gd name="T74" fmla="*/ 149 w 184"/>
                <a:gd name="T75" fmla="*/ 54 h 183"/>
                <a:gd name="T76" fmla="*/ 149 w 184"/>
                <a:gd name="T77" fmla="*/ 51 h 183"/>
                <a:gd name="T78" fmla="*/ 149 w 184"/>
                <a:gd name="T79" fmla="*/ 50 h 183"/>
                <a:gd name="T80" fmla="*/ 148 w 184"/>
                <a:gd name="T81" fmla="*/ 47 h 183"/>
                <a:gd name="T82" fmla="*/ 148 w 184"/>
                <a:gd name="T83" fmla="*/ 4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4" h="183">
                  <a:moveTo>
                    <a:pt x="148" y="47"/>
                  </a:moveTo>
                  <a:lnTo>
                    <a:pt x="102" y="1"/>
                  </a:lnTo>
                  <a:lnTo>
                    <a:pt x="102" y="1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1" y="95"/>
                  </a:lnTo>
                  <a:lnTo>
                    <a:pt x="0" y="97"/>
                  </a:lnTo>
                  <a:lnTo>
                    <a:pt x="1" y="99"/>
                  </a:lnTo>
                  <a:lnTo>
                    <a:pt x="2" y="101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50" y="148"/>
                  </a:lnTo>
                  <a:lnTo>
                    <a:pt x="52" y="149"/>
                  </a:lnTo>
                  <a:lnTo>
                    <a:pt x="52" y="149"/>
                  </a:lnTo>
                  <a:lnTo>
                    <a:pt x="54" y="148"/>
                  </a:lnTo>
                  <a:lnTo>
                    <a:pt x="56" y="146"/>
                  </a:lnTo>
                  <a:lnTo>
                    <a:pt x="86" y="117"/>
                  </a:lnTo>
                  <a:lnTo>
                    <a:pt x="150" y="181"/>
                  </a:lnTo>
                  <a:lnTo>
                    <a:pt x="150" y="181"/>
                  </a:lnTo>
                  <a:lnTo>
                    <a:pt x="153" y="183"/>
                  </a:lnTo>
                  <a:lnTo>
                    <a:pt x="154" y="183"/>
                  </a:lnTo>
                  <a:lnTo>
                    <a:pt x="154" y="183"/>
                  </a:lnTo>
                  <a:lnTo>
                    <a:pt x="157" y="183"/>
                  </a:lnTo>
                  <a:lnTo>
                    <a:pt x="158" y="181"/>
                  </a:lnTo>
                  <a:lnTo>
                    <a:pt x="181" y="159"/>
                  </a:lnTo>
                  <a:lnTo>
                    <a:pt x="181" y="159"/>
                  </a:lnTo>
                  <a:lnTo>
                    <a:pt x="182" y="157"/>
                  </a:lnTo>
                  <a:lnTo>
                    <a:pt x="184" y="154"/>
                  </a:lnTo>
                  <a:lnTo>
                    <a:pt x="182" y="152"/>
                  </a:lnTo>
                  <a:lnTo>
                    <a:pt x="181" y="150"/>
                  </a:lnTo>
                  <a:lnTo>
                    <a:pt x="117" y="86"/>
                  </a:lnTo>
                  <a:lnTo>
                    <a:pt x="148" y="55"/>
                  </a:lnTo>
                  <a:lnTo>
                    <a:pt x="148" y="55"/>
                  </a:lnTo>
                  <a:lnTo>
                    <a:pt x="149" y="54"/>
                  </a:lnTo>
                  <a:lnTo>
                    <a:pt x="149" y="51"/>
                  </a:lnTo>
                  <a:lnTo>
                    <a:pt x="149" y="50"/>
                  </a:lnTo>
                  <a:lnTo>
                    <a:pt x="148" y="47"/>
                  </a:lnTo>
                  <a:lnTo>
                    <a:pt x="148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6" name="Freeform 156"/>
            <p:cNvSpPr>
              <a:spLocks/>
            </p:cNvSpPr>
            <p:nvPr/>
          </p:nvSpPr>
          <p:spPr bwMode="auto">
            <a:xfrm>
              <a:off x="9480551" y="3595688"/>
              <a:ext cx="44450" cy="9525"/>
            </a:xfrm>
            <a:custGeom>
              <a:avLst/>
              <a:gdLst>
                <a:gd name="T0" fmla="*/ 6 w 57"/>
                <a:gd name="T1" fmla="*/ 0 h 11"/>
                <a:gd name="T2" fmla="*/ 6 w 57"/>
                <a:gd name="T3" fmla="*/ 0 h 11"/>
                <a:gd name="T4" fmla="*/ 3 w 57"/>
                <a:gd name="T5" fmla="*/ 0 h 11"/>
                <a:gd name="T6" fmla="*/ 2 w 57"/>
                <a:gd name="T7" fmla="*/ 1 h 11"/>
                <a:gd name="T8" fmla="*/ 0 w 57"/>
                <a:gd name="T9" fmla="*/ 3 h 11"/>
                <a:gd name="T10" fmla="*/ 0 w 57"/>
                <a:gd name="T11" fmla="*/ 5 h 11"/>
                <a:gd name="T12" fmla="*/ 0 w 57"/>
                <a:gd name="T13" fmla="*/ 5 h 11"/>
                <a:gd name="T14" fmla="*/ 0 w 57"/>
                <a:gd name="T15" fmla="*/ 8 h 11"/>
                <a:gd name="T16" fmla="*/ 2 w 57"/>
                <a:gd name="T17" fmla="*/ 9 h 11"/>
                <a:gd name="T18" fmla="*/ 3 w 57"/>
                <a:gd name="T19" fmla="*/ 11 h 11"/>
                <a:gd name="T20" fmla="*/ 6 w 57"/>
                <a:gd name="T21" fmla="*/ 11 h 11"/>
                <a:gd name="T22" fmla="*/ 51 w 57"/>
                <a:gd name="T23" fmla="*/ 11 h 11"/>
                <a:gd name="T24" fmla="*/ 51 w 57"/>
                <a:gd name="T25" fmla="*/ 11 h 11"/>
                <a:gd name="T26" fmla="*/ 54 w 57"/>
                <a:gd name="T27" fmla="*/ 11 h 11"/>
                <a:gd name="T28" fmla="*/ 55 w 57"/>
                <a:gd name="T29" fmla="*/ 9 h 11"/>
                <a:gd name="T30" fmla="*/ 57 w 57"/>
                <a:gd name="T31" fmla="*/ 8 h 11"/>
                <a:gd name="T32" fmla="*/ 57 w 57"/>
                <a:gd name="T33" fmla="*/ 5 h 11"/>
                <a:gd name="T34" fmla="*/ 57 w 57"/>
                <a:gd name="T35" fmla="*/ 5 h 11"/>
                <a:gd name="T36" fmla="*/ 57 w 57"/>
                <a:gd name="T37" fmla="*/ 3 h 11"/>
                <a:gd name="T38" fmla="*/ 55 w 57"/>
                <a:gd name="T39" fmla="*/ 1 h 11"/>
                <a:gd name="T40" fmla="*/ 54 w 57"/>
                <a:gd name="T41" fmla="*/ 0 h 11"/>
                <a:gd name="T42" fmla="*/ 51 w 57"/>
                <a:gd name="T43" fmla="*/ 0 h 11"/>
                <a:gd name="T44" fmla="*/ 6 w 57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11">
                  <a:moveTo>
                    <a:pt x="6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4" y="11"/>
                  </a:lnTo>
                  <a:lnTo>
                    <a:pt x="55" y="9"/>
                  </a:lnTo>
                  <a:lnTo>
                    <a:pt x="57" y="8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7" name="Freeform 157"/>
            <p:cNvSpPr>
              <a:spLocks/>
            </p:cNvSpPr>
            <p:nvPr/>
          </p:nvSpPr>
          <p:spPr bwMode="auto">
            <a:xfrm>
              <a:off x="9502776" y="3538538"/>
              <a:ext cx="36513" cy="34925"/>
            </a:xfrm>
            <a:custGeom>
              <a:avLst/>
              <a:gdLst>
                <a:gd name="T0" fmla="*/ 39 w 44"/>
                <a:gd name="T1" fmla="*/ 43 h 43"/>
                <a:gd name="T2" fmla="*/ 39 w 44"/>
                <a:gd name="T3" fmla="*/ 43 h 43"/>
                <a:gd name="T4" fmla="*/ 40 w 44"/>
                <a:gd name="T5" fmla="*/ 43 h 43"/>
                <a:gd name="T6" fmla="*/ 43 w 44"/>
                <a:gd name="T7" fmla="*/ 42 h 43"/>
                <a:gd name="T8" fmla="*/ 43 w 44"/>
                <a:gd name="T9" fmla="*/ 42 h 43"/>
                <a:gd name="T10" fmla="*/ 43 w 44"/>
                <a:gd name="T11" fmla="*/ 39 h 43"/>
                <a:gd name="T12" fmla="*/ 44 w 44"/>
                <a:gd name="T13" fmla="*/ 38 h 43"/>
                <a:gd name="T14" fmla="*/ 43 w 44"/>
                <a:gd name="T15" fmla="*/ 35 h 43"/>
                <a:gd name="T16" fmla="*/ 43 w 44"/>
                <a:gd name="T17" fmla="*/ 34 h 43"/>
                <a:gd name="T18" fmla="*/ 9 w 44"/>
                <a:gd name="T19" fmla="*/ 2 h 43"/>
                <a:gd name="T20" fmla="*/ 9 w 44"/>
                <a:gd name="T21" fmla="*/ 2 h 43"/>
                <a:gd name="T22" fmla="*/ 8 w 44"/>
                <a:gd name="T23" fmla="*/ 0 h 43"/>
                <a:gd name="T24" fmla="*/ 5 w 44"/>
                <a:gd name="T25" fmla="*/ 0 h 43"/>
                <a:gd name="T26" fmla="*/ 4 w 44"/>
                <a:gd name="T27" fmla="*/ 0 h 43"/>
                <a:gd name="T28" fmla="*/ 1 w 44"/>
                <a:gd name="T29" fmla="*/ 2 h 43"/>
                <a:gd name="T30" fmla="*/ 1 w 44"/>
                <a:gd name="T31" fmla="*/ 2 h 43"/>
                <a:gd name="T32" fmla="*/ 0 w 44"/>
                <a:gd name="T33" fmla="*/ 3 h 43"/>
                <a:gd name="T34" fmla="*/ 0 w 44"/>
                <a:gd name="T35" fmla="*/ 6 h 43"/>
                <a:gd name="T36" fmla="*/ 0 w 44"/>
                <a:gd name="T37" fmla="*/ 7 h 43"/>
                <a:gd name="T38" fmla="*/ 1 w 44"/>
                <a:gd name="T39" fmla="*/ 10 h 43"/>
                <a:gd name="T40" fmla="*/ 35 w 44"/>
                <a:gd name="T41" fmla="*/ 42 h 43"/>
                <a:gd name="T42" fmla="*/ 35 w 44"/>
                <a:gd name="T43" fmla="*/ 42 h 43"/>
                <a:gd name="T44" fmla="*/ 36 w 44"/>
                <a:gd name="T45" fmla="*/ 43 h 43"/>
                <a:gd name="T46" fmla="*/ 39 w 44"/>
                <a:gd name="T47" fmla="*/ 43 h 43"/>
                <a:gd name="T48" fmla="*/ 39 w 44"/>
                <a:gd name="T4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43">
                  <a:moveTo>
                    <a:pt x="39" y="43"/>
                  </a:moveTo>
                  <a:lnTo>
                    <a:pt x="39" y="43"/>
                  </a:lnTo>
                  <a:lnTo>
                    <a:pt x="40" y="43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3" y="35"/>
                  </a:lnTo>
                  <a:lnTo>
                    <a:pt x="43" y="3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6" y="43"/>
                  </a:lnTo>
                  <a:lnTo>
                    <a:pt x="39" y="43"/>
                  </a:ln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8" name="Freeform 158"/>
            <p:cNvSpPr>
              <a:spLocks/>
            </p:cNvSpPr>
            <p:nvPr/>
          </p:nvSpPr>
          <p:spPr bwMode="auto">
            <a:xfrm>
              <a:off x="9456738" y="3632200"/>
              <a:ext cx="263525" cy="100013"/>
            </a:xfrm>
            <a:custGeom>
              <a:avLst/>
              <a:gdLst>
                <a:gd name="T0" fmla="*/ 326 w 332"/>
                <a:gd name="T1" fmla="*/ 68 h 126"/>
                <a:gd name="T2" fmla="*/ 326 w 332"/>
                <a:gd name="T3" fmla="*/ 68 h 126"/>
                <a:gd name="T4" fmla="*/ 329 w 332"/>
                <a:gd name="T5" fmla="*/ 68 h 126"/>
                <a:gd name="T6" fmla="*/ 330 w 332"/>
                <a:gd name="T7" fmla="*/ 67 h 126"/>
                <a:gd name="T8" fmla="*/ 332 w 332"/>
                <a:gd name="T9" fmla="*/ 64 h 126"/>
                <a:gd name="T10" fmla="*/ 332 w 332"/>
                <a:gd name="T11" fmla="*/ 63 h 126"/>
                <a:gd name="T12" fmla="*/ 332 w 332"/>
                <a:gd name="T13" fmla="*/ 5 h 126"/>
                <a:gd name="T14" fmla="*/ 332 w 332"/>
                <a:gd name="T15" fmla="*/ 5 h 126"/>
                <a:gd name="T16" fmla="*/ 332 w 332"/>
                <a:gd name="T17" fmla="*/ 2 h 126"/>
                <a:gd name="T18" fmla="*/ 330 w 332"/>
                <a:gd name="T19" fmla="*/ 1 h 126"/>
                <a:gd name="T20" fmla="*/ 329 w 332"/>
                <a:gd name="T21" fmla="*/ 0 h 126"/>
                <a:gd name="T22" fmla="*/ 326 w 332"/>
                <a:gd name="T23" fmla="*/ 0 h 126"/>
                <a:gd name="T24" fmla="*/ 109 w 332"/>
                <a:gd name="T25" fmla="*/ 0 h 126"/>
                <a:gd name="T26" fmla="*/ 5 w 332"/>
                <a:gd name="T27" fmla="*/ 0 h 126"/>
                <a:gd name="T28" fmla="*/ 5 w 332"/>
                <a:gd name="T29" fmla="*/ 0 h 126"/>
                <a:gd name="T30" fmla="*/ 4 w 332"/>
                <a:gd name="T31" fmla="*/ 0 h 126"/>
                <a:gd name="T32" fmla="*/ 1 w 332"/>
                <a:gd name="T33" fmla="*/ 1 h 126"/>
                <a:gd name="T34" fmla="*/ 1 w 332"/>
                <a:gd name="T35" fmla="*/ 1 h 126"/>
                <a:gd name="T36" fmla="*/ 0 w 332"/>
                <a:gd name="T37" fmla="*/ 4 h 126"/>
                <a:gd name="T38" fmla="*/ 0 w 332"/>
                <a:gd name="T39" fmla="*/ 6 h 126"/>
                <a:gd name="T40" fmla="*/ 0 w 332"/>
                <a:gd name="T41" fmla="*/ 6 h 126"/>
                <a:gd name="T42" fmla="*/ 1 w 332"/>
                <a:gd name="T43" fmla="*/ 9 h 126"/>
                <a:gd name="T44" fmla="*/ 4 w 332"/>
                <a:gd name="T45" fmla="*/ 17 h 126"/>
                <a:gd name="T46" fmla="*/ 9 w 332"/>
                <a:gd name="T47" fmla="*/ 26 h 126"/>
                <a:gd name="T48" fmla="*/ 19 w 332"/>
                <a:gd name="T49" fmla="*/ 37 h 126"/>
                <a:gd name="T50" fmla="*/ 24 w 332"/>
                <a:gd name="T51" fmla="*/ 43 h 126"/>
                <a:gd name="T52" fmla="*/ 31 w 332"/>
                <a:gd name="T53" fmla="*/ 48 h 126"/>
                <a:gd name="T54" fmla="*/ 40 w 332"/>
                <a:gd name="T55" fmla="*/ 53 h 126"/>
                <a:gd name="T56" fmla="*/ 49 w 332"/>
                <a:gd name="T57" fmla="*/ 57 h 126"/>
                <a:gd name="T58" fmla="*/ 60 w 332"/>
                <a:gd name="T59" fmla="*/ 61 h 126"/>
                <a:gd name="T60" fmla="*/ 72 w 332"/>
                <a:gd name="T61" fmla="*/ 65 h 126"/>
                <a:gd name="T62" fmla="*/ 87 w 332"/>
                <a:gd name="T63" fmla="*/ 67 h 126"/>
                <a:gd name="T64" fmla="*/ 103 w 332"/>
                <a:gd name="T65" fmla="*/ 68 h 126"/>
                <a:gd name="T66" fmla="*/ 103 w 332"/>
                <a:gd name="T67" fmla="*/ 119 h 126"/>
                <a:gd name="T68" fmla="*/ 103 w 332"/>
                <a:gd name="T69" fmla="*/ 119 h 126"/>
                <a:gd name="T70" fmla="*/ 103 w 332"/>
                <a:gd name="T71" fmla="*/ 122 h 126"/>
                <a:gd name="T72" fmla="*/ 105 w 332"/>
                <a:gd name="T73" fmla="*/ 123 h 126"/>
                <a:gd name="T74" fmla="*/ 106 w 332"/>
                <a:gd name="T75" fmla="*/ 125 h 126"/>
                <a:gd name="T76" fmla="*/ 109 w 332"/>
                <a:gd name="T77" fmla="*/ 126 h 126"/>
                <a:gd name="T78" fmla="*/ 268 w 332"/>
                <a:gd name="T79" fmla="*/ 126 h 126"/>
                <a:gd name="T80" fmla="*/ 268 w 332"/>
                <a:gd name="T81" fmla="*/ 126 h 126"/>
                <a:gd name="T82" fmla="*/ 271 w 332"/>
                <a:gd name="T83" fmla="*/ 125 h 126"/>
                <a:gd name="T84" fmla="*/ 272 w 332"/>
                <a:gd name="T85" fmla="*/ 123 h 126"/>
                <a:gd name="T86" fmla="*/ 274 w 332"/>
                <a:gd name="T87" fmla="*/ 122 h 126"/>
                <a:gd name="T88" fmla="*/ 275 w 332"/>
                <a:gd name="T89" fmla="*/ 119 h 126"/>
                <a:gd name="T90" fmla="*/ 275 w 332"/>
                <a:gd name="T91" fmla="*/ 119 h 126"/>
                <a:gd name="T92" fmla="*/ 275 w 332"/>
                <a:gd name="T93" fmla="*/ 110 h 126"/>
                <a:gd name="T94" fmla="*/ 279 w 332"/>
                <a:gd name="T95" fmla="*/ 99 h 126"/>
                <a:gd name="T96" fmla="*/ 283 w 332"/>
                <a:gd name="T97" fmla="*/ 91 h 126"/>
                <a:gd name="T98" fmla="*/ 290 w 332"/>
                <a:gd name="T99" fmla="*/ 83 h 126"/>
                <a:gd name="T100" fmla="*/ 298 w 332"/>
                <a:gd name="T101" fmla="*/ 78 h 126"/>
                <a:gd name="T102" fmla="*/ 306 w 332"/>
                <a:gd name="T103" fmla="*/ 72 h 126"/>
                <a:gd name="T104" fmla="*/ 315 w 332"/>
                <a:gd name="T105" fmla="*/ 69 h 126"/>
                <a:gd name="T106" fmla="*/ 326 w 332"/>
                <a:gd name="T107" fmla="*/ 68 h 126"/>
                <a:gd name="T108" fmla="*/ 326 w 332"/>
                <a:gd name="T109" fmla="*/ 6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2" h="126">
                  <a:moveTo>
                    <a:pt x="326" y="68"/>
                  </a:moveTo>
                  <a:lnTo>
                    <a:pt x="326" y="68"/>
                  </a:lnTo>
                  <a:lnTo>
                    <a:pt x="329" y="68"/>
                  </a:lnTo>
                  <a:lnTo>
                    <a:pt x="330" y="67"/>
                  </a:lnTo>
                  <a:lnTo>
                    <a:pt x="332" y="64"/>
                  </a:lnTo>
                  <a:lnTo>
                    <a:pt x="332" y="63"/>
                  </a:lnTo>
                  <a:lnTo>
                    <a:pt x="332" y="5"/>
                  </a:lnTo>
                  <a:lnTo>
                    <a:pt x="332" y="5"/>
                  </a:lnTo>
                  <a:lnTo>
                    <a:pt x="332" y="2"/>
                  </a:lnTo>
                  <a:lnTo>
                    <a:pt x="330" y="1"/>
                  </a:lnTo>
                  <a:lnTo>
                    <a:pt x="329" y="0"/>
                  </a:lnTo>
                  <a:lnTo>
                    <a:pt x="326" y="0"/>
                  </a:lnTo>
                  <a:lnTo>
                    <a:pt x="10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9"/>
                  </a:lnTo>
                  <a:lnTo>
                    <a:pt x="4" y="17"/>
                  </a:lnTo>
                  <a:lnTo>
                    <a:pt x="9" y="26"/>
                  </a:lnTo>
                  <a:lnTo>
                    <a:pt x="19" y="37"/>
                  </a:lnTo>
                  <a:lnTo>
                    <a:pt x="24" y="43"/>
                  </a:lnTo>
                  <a:lnTo>
                    <a:pt x="31" y="48"/>
                  </a:lnTo>
                  <a:lnTo>
                    <a:pt x="40" y="53"/>
                  </a:lnTo>
                  <a:lnTo>
                    <a:pt x="49" y="57"/>
                  </a:lnTo>
                  <a:lnTo>
                    <a:pt x="60" y="61"/>
                  </a:lnTo>
                  <a:lnTo>
                    <a:pt x="72" y="65"/>
                  </a:lnTo>
                  <a:lnTo>
                    <a:pt x="87" y="67"/>
                  </a:lnTo>
                  <a:lnTo>
                    <a:pt x="103" y="68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22"/>
                  </a:lnTo>
                  <a:lnTo>
                    <a:pt x="105" y="123"/>
                  </a:lnTo>
                  <a:lnTo>
                    <a:pt x="106" y="125"/>
                  </a:lnTo>
                  <a:lnTo>
                    <a:pt x="109" y="126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71" y="125"/>
                  </a:lnTo>
                  <a:lnTo>
                    <a:pt x="272" y="123"/>
                  </a:lnTo>
                  <a:lnTo>
                    <a:pt x="274" y="122"/>
                  </a:lnTo>
                  <a:lnTo>
                    <a:pt x="275" y="119"/>
                  </a:lnTo>
                  <a:lnTo>
                    <a:pt x="275" y="119"/>
                  </a:lnTo>
                  <a:lnTo>
                    <a:pt x="275" y="110"/>
                  </a:lnTo>
                  <a:lnTo>
                    <a:pt x="279" y="99"/>
                  </a:lnTo>
                  <a:lnTo>
                    <a:pt x="283" y="91"/>
                  </a:lnTo>
                  <a:lnTo>
                    <a:pt x="290" y="83"/>
                  </a:lnTo>
                  <a:lnTo>
                    <a:pt x="298" y="78"/>
                  </a:lnTo>
                  <a:lnTo>
                    <a:pt x="306" y="72"/>
                  </a:lnTo>
                  <a:lnTo>
                    <a:pt x="315" y="69"/>
                  </a:lnTo>
                  <a:lnTo>
                    <a:pt x="326" y="68"/>
                  </a:lnTo>
                  <a:lnTo>
                    <a:pt x="32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9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3032132" y="5002135"/>
            <a:ext cx="853375" cy="317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Modelo de intervención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2" name="object 11"/>
          <p:cNvSpPr/>
          <p:nvPr/>
        </p:nvSpPr>
        <p:spPr>
          <a:xfrm rot="5400000">
            <a:off x="3790232" y="5043258"/>
            <a:ext cx="207448" cy="916400"/>
          </a:xfrm>
          <a:prstGeom prst="bentUpArrow">
            <a:avLst/>
          </a:prstGeom>
          <a:gradFill>
            <a:gsLst>
              <a:gs pos="60000">
                <a:srgbClr val="152D79"/>
              </a:gs>
              <a:gs pos="100000">
                <a:srgbClr val="630F7A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4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4418417" y="5433613"/>
            <a:ext cx="653129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 o revisión de la situación</a:t>
            </a:r>
          </a:p>
        </p:txBody>
      </p:sp>
      <p:sp>
        <p:nvSpPr>
          <p:cNvPr id="345" name="Title 1"/>
          <p:cNvSpPr txBox="1">
            <a:spLocks/>
          </p:cNvSpPr>
          <p:nvPr/>
        </p:nvSpPr>
        <p:spPr bwMode="gray">
          <a:xfrm>
            <a:off x="781471" y="5262719"/>
            <a:ext cx="316777" cy="660532"/>
          </a:xfrm>
          <a:solidFill>
            <a:srgbClr val="6FC2B4"/>
          </a:solidFill>
        </p:spPr>
        <p:txBody>
          <a:bodyPr anchor="ctr" anchorCtr="0"/>
          <a:lstStyle>
            <a:lvl1pPr algn="ctr" defTabSz="1007943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976" b="1" kern="1200">
                <a:solidFill>
                  <a:schemeClr val="tx1"/>
                </a:solidFill>
                <a:latin typeface="Chronicle Display Black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00794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41F7D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346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4356366" y="4962453"/>
            <a:ext cx="777231" cy="151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Derivación PAE</a:t>
            </a:r>
          </a:p>
        </p:txBody>
      </p:sp>
      <p:sp>
        <p:nvSpPr>
          <p:cNvPr id="347" name="Title 1"/>
          <p:cNvSpPr txBox="1">
            <a:spLocks/>
          </p:cNvSpPr>
          <p:nvPr/>
        </p:nvSpPr>
        <p:spPr bwMode="gray">
          <a:xfrm>
            <a:off x="5432214" y="5241063"/>
            <a:ext cx="316777" cy="660532"/>
          </a:xfrm>
          <a:solidFill>
            <a:srgbClr val="6FC2B4"/>
          </a:solidFill>
        </p:spPr>
        <p:txBody>
          <a:bodyPr anchor="ctr" anchorCtr="0"/>
          <a:lstStyle>
            <a:lvl1pPr algn="ctr" defTabSz="1007943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976" b="1" kern="1200">
                <a:solidFill>
                  <a:schemeClr val="tx1"/>
                </a:solidFill>
                <a:latin typeface="Chronicle Display Black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00794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50F89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grpSp>
        <p:nvGrpSpPr>
          <p:cNvPr id="348" name="Group 889"/>
          <p:cNvGrpSpPr>
            <a:grpSpLocks noChangeAspect="1"/>
          </p:cNvGrpSpPr>
          <p:nvPr/>
        </p:nvGrpSpPr>
        <p:grpSpPr>
          <a:xfrm>
            <a:off x="7292839" y="4622339"/>
            <a:ext cx="300352" cy="300352"/>
            <a:chOff x="4173538" y="3455988"/>
            <a:chExt cx="288926" cy="288925"/>
          </a:xfrm>
          <a:solidFill>
            <a:srgbClr val="1E2A79"/>
          </a:solidFill>
        </p:grpSpPr>
        <p:sp>
          <p:nvSpPr>
            <p:cNvPr id="349" name="Freeform 159"/>
            <p:cNvSpPr>
              <a:spLocks/>
            </p:cNvSpPr>
            <p:nvPr/>
          </p:nvSpPr>
          <p:spPr bwMode="auto">
            <a:xfrm>
              <a:off x="4173538" y="3503613"/>
              <a:ext cx="241300" cy="241300"/>
            </a:xfrm>
            <a:custGeom>
              <a:avLst/>
              <a:gdLst>
                <a:gd name="T0" fmla="*/ 168 w 304"/>
                <a:gd name="T1" fmla="*/ 302 h 304"/>
                <a:gd name="T2" fmla="*/ 211 w 304"/>
                <a:gd name="T3" fmla="*/ 292 h 304"/>
                <a:gd name="T4" fmla="*/ 249 w 304"/>
                <a:gd name="T5" fmla="*/ 269 h 304"/>
                <a:gd name="T6" fmla="*/ 278 w 304"/>
                <a:gd name="T7" fmla="*/ 236 h 304"/>
                <a:gd name="T8" fmla="*/ 297 w 304"/>
                <a:gd name="T9" fmla="*/ 196 h 304"/>
                <a:gd name="T10" fmla="*/ 304 w 304"/>
                <a:gd name="T11" fmla="*/ 152 h 304"/>
                <a:gd name="T12" fmla="*/ 302 w 304"/>
                <a:gd name="T13" fmla="*/ 126 h 304"/>
                <a:gd name="T14" fmla="*/ 290 w 304"/>
                <a:gd name="T15" fmla="*/ 90 h 304"/>
                <a:gd name="T16" fmla="*/ 272 w 304"/>
                <a:gd name="T17" fmla="*/ 58 h 304"/>
                <a:gd name="T18" fmla="*/ 235 w 304"/>
                <a:gd name="T19" fmla="*/ 113 h 304"/>
                <a:gd name="T20" fmla="*/ 243 w 304"/>
                <a:gd name="T21" fmla="*/ 152 h 304"/>
                <a:gd name="T22" fmla="*/ 242 w 304"/>
                <a:gd name="T23" fmla="*/ 171 h 304"/>
                <a:gd name="T24" fmla="*/ 233 w 304"/>
                <a:gd name="T25" fmla="*/ 195 h 304"/>
                <a:gd name="T26" fmla="*/ 216 w 304"/>
                <a:gd name="T27" fmla="*/ 216 h 304"/>
                <a:gd name="T28" fmla="*/ 196 w 304"/>
                <a:gd name="T29" fmla="*/ 232 h 304"/>
                <a:gd name="T30" fmla="*/ 171 w 304"/>
                <a:gd name="T31" fmla="*/ 241 h 304"/>
                <a:gd name="T32" fmla="*/ 152 w 304"/>
                <a:gd name="T33" fmla="*/ 243 h 304"/>
                <a:gd name="T34" fmla="*/ 125 w 304"/>
                <a:gd name="T35" fmla="*/ 239 h 304"/>
                <a:gd name="T36" fmla="*/ 101 w 304"/>
                <a:gd name="T37" fmla="*/ 227 h 304"/>
                <a:gd name="T38" fmla="*/ 82 w 304"/>
                <a:gd name="T39" fmla="*/ 210 h 304"/>
                <a:gd name="T40" fmla="*/ 69 w 304"/>
                <a:gd name="T41" fmla="*/ 187 h 304"/>
                <a:gd name="T42" fmla="*/ 62 w 304"/>
                <a:gd name="T43" fmla="*/ 161 h 304"/>
                <a:gd name="T44" fmla="*/ 62 w 304"/>
                <a:gd name="T45" fmla="*/ 142 h 304"/>
                <a:gd name="T46" fmla="*/ 69 w 304"/>
                <a:gd name="T47" fmla="*/ 117 h 304"/>
                <a:gd name="T48" fmla="*/ 82 w 304"/>
                <a:gd name="T49" fmla="*/ 94 h 304"/>
                <a:gd name="T50" fmla="*/ 101 w 304"/>
                <a:gd name="T51" fmla="*/ 77 h 304"/>
                <a:gd name="T52" fmla="*/ 125 w 304"/>
                <a:gd name="T53" fmla="*/ 65 h 304"/>
                <a:gd name="T54" fmla="*/ 152 w 304"/>
                <a:gd name="T55" fmla="*/ 61 h 304"/>
                <a:gd name="T56" fmla="*/ 179 w 304"/>
                <a:gd name="T57" fmla="*/ 65 h 304"/>
                <a:gd name="T58" fmla="*/ 246 w 304"/>
                <a:gd name="T59" fmla="*/ 32 h 304"/>
                <a:gd name="T60" fmla="*/ 226 w 304"/>
                <a:gd name="T61" fmla="*/ 19 h 304"/>
                <a:gd name="T62" fmla="*/ 191 w 304"/>
                <a:gd name="T63" fmla="*/ 5 h 304"/>
                <a:gd name="T64" fmla="*/ 152 w 304"/>
                <a:gd name="T65" fmla="*/ 0 h 304"/>
                <a:gd name="T66" fmla="*/ 122 w 304"/>
                <a:gd name="T67" fmla="*/ 3 h 304"/>
                <a:gd name="T68" fmla="*/ 81 w 304"/>
                <a:gd name="T69" fmla="*/ 19 h 304"/>
                <a:gd name="T70" fmla="*/ 46 w 304"/>
                <a:gd name="T71" fmla="*/ 44 h 304"/>
                <a:gd name="T72" fmla="*/ 19 w 304"/>
                <a:gd name="T73" fmla="*/ 79 h 304"/>
                <a:gd name="T74" fmla="*/ 4 w 304"/>
                <a:gd name="T75" fmla="*/ 121 h 304"/>
                <a:gd name="T76" fmla="*/ 0 w 304"/>
                <a:gd name="T77" fmla="*/ 152 h 304"/>
                <a:gd name="T78" fmla="*/ 8 w 304"/>
                <a:gd name="T79" fmla="*/ 196 h 304"/>
                <a:gd name="T80" fmla="*/ 27 w 304"/>
                <a:gd name="T81" fmla="*/ 236 h 304"/>
                <a:gd name="T82" fmla="*/ 57 w 304"/>
                <a:gd name="T83" fmla="*/ 269 h 304"/>
                <a:gd name="T84" fmla="*/ 93 w 304"/>
                <a:gd name="T85" fmla="*/ 292 h 304"/>
                <a:gd name="T86" fmla="*/ 137 w 304"/>
                <a:gd name="T87" fmla="*/ 30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304">
                  <a:moveTo>
                    <a:pt x="152" y="304"/>
                  </a:moveTo>
                  <a:lnTo>
                    <a:pt x="152" y="304"/>
                  </a:lnTo>
                  <a:lnTo>
                    <a:pt x="168" y="302"/>
                  </a:lnTo>
                  <a:lnTo>
                    <a:pt x="183" y="301"/>
                  </a:lnTo>
                  <a:lnTo>
                    <a:pt x="198" y="297"/>
                  </a:lnTo>
                  <a:lnTo>
                    <a:pt x="211" y="292"/>
                  </a:lnTo>
                  <a:lnTo>
                    <a:pt x="225" y="285"/>
                  </a:lnTo>
                  <a:lnTo>
                    <a:pt x="237" y="278"/>
                  </a:lnTo>
                  <a:lnTo>
                    <a:pt x="249" y="269"/>
                  </a:lnTo>
                  <a:lnTo>
                    <a:pt x="259" y="259"/>
                  </a:lnTo>
                  <a:lnTo>
                    <a:pt x="269" y="249"/>
                  </a:lnTo>
                  <a:lnTo>
                    <a:pt x="278" y="236"/>
                  </a:lnTo>
                  <a:lnTo>
                    <a:pt x="286" y="224"/>
                  </a:lnTo>
                  <a:lnTo>
                    <a:pt x="292" y="211"/>
                  </a:lnTo>
                  <a:lnTo>
                    <a:pt x="297" y="196"/>
                  </a:lnTo>
                  <a:lnTo>
                    <a:pt x="301" y="183"/>
                  </a:lnTo>
                  <a:lnTo>
                    <a:pt x="304" y="167"/>
                  </a:lnTo>
                  <a:lnTo>
                    <a:pt x="304" y="152"/>
                  </a:lnTo>
                  <a:lnTo>
                    <a:pt x="304" y="152"/>
                  </a:lnTo>
                  <a:lnTo>
                    <a:pt x="304" y="138"/>
                  </a:lnTo>
                  <a:lnTo>
                    <a:pt x="302" y="126"/>
                  </a:lnTo>
                  <a:lnTo>
                    <a:pt x="300" y="113"/>
                  </a:lnTo>
                  <a:lnTo>
                    <a:pt x="296" y="101"/>
                  </a:lnTo>
                  <a:lnTo>
                    <a:pt x="290" y="90"/>
                  </a:lnTo>
                  <a:lnTo>
                    <a:pt x="285" y="79"/>
                  </a:lnTo>
                  <a:lnTo>
                    <a:pt x="280" y="69"/>
                  </a:lnTo>
                  <a:lnTo>
                    <a:pt x="272" y="58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35" y="113"/>
                  </a:lnTo>
                  <a:lnTo>
                    <a:pt x="239" y="125"/>
                  </a:lnTo>
                  <a:lnTo>
                    <a:pt x="242" y="138"/>
                  </a:lnTo>
                  <a:lnTo>
                    <a:pt x="243" y="152"/>
                  </a:lnTo>
                  <a:lnTo>
                    <a:pt x="243" y="152"/>
                  </a:lnTo>
                  <a:lnTo>
                    <a:pt x="243" y="161"/>
                  </a:lnTo>
                  <a:lnTo>
                    <a:pt x="242" y="171"/>
                  </a:lnTo>
                  <a:lnTo>
                    <a:pt x="239" y="179"/>
                  </a:lnTo>
                  <a:lnTo>
                    <a:pt x="237" y="187"/>
                  </a:lnTo>
                  <a:lnTo>
                    <a:pt x="233" y="195"/>
                  </a:lnTo>
                  <a:lnTo>
                    <a:pt x="229" y="203"/>
                  </a:lnTo>
                  <a:lnTo>
                    <a:pt x="223" y="210"/>
                  </a:lnTo>
                  <a:lnTo>
                    <a:pt x="216" y="216"/>
                  </a:lnTo>
                  <a:lnTo>
                    <a:pt x="210" y="222"/>
                  </a:lnTo>
                  <a:lnTo>
                    <a:pt x="203" y="227"/>
                  </a:lnTo>
                  <a:lnTo>
                    <a:pt x="196" y="232"/>
                  </a:lnTo>
                  <a:lnTo>
                    <a:pt x="188" y="235"/>
                  </a:lnTo>
                  <a:lnTo>
                    <a:pt x="179" y="239"/>
                  </a:lnTo>
                  <a:lnTo>
                    <a:pt x="171" y="241"/>
                  </a:lnTo>
                  <a:lnTo>
                    <a:pt x="161" y="242"/>
                  </a:lnTo>
                  <a:lnTo>
                    <a:pt x="152" y="243"/>
                  </a:lnTo>
                  <a:lnTo>
                    <a:pt x="152" y="243"/>
                  </a:lnTo>
                  <a:lnTo>
                    <a:pt x="143" y="242"/>
                  </a:lnTo>
                  <a:lnTo>
                    <a:pt x="135" y="241"/>
                  </a:lnTo>
                  <a:lnTo>
                    <a:pt x="125" y="239"/>
                  </a:lnTo>
                  <a:lnTo>
                    <a:pt x="117" y="235"/>
                  </a:lnTo>
                  <a:lnTo>
                    <a:pt x="109" y="232"/>
                  </a:lnTo>
                  <a:lnTo>
                    <a:pt x="101" y="227"/>
                  </a:lnTo>
                  <a:lnTo>
                    <a:pt x="94" y="222"/>
                  </a:lnTo>
                  <a:lnTo>
                    <a:pt x="88" y="216"/>
                  </a:lnTo>
                  <a:lnTo>
                    <a:pt x="82" y="210"/>
                  </a:lnTo>
                  <a:lnTo>
                    <a:pt x="77" y="203"/>
                  </a:lnTo>
                  <a:lnTo>
                    <a:pt x="73" y="195"/>
                  </a:lnTo>
                  <a:lnTo>
                    <a:pt x="69" y="187"/>
                  </a:lnTo>
                  <a:lnTo>
                    <a:pt x="66" y="179"/>
                  </a:lnTo>
                  <a:lnTo>
                    <a:pt x="63" y="171"/>
                  </a:lnTo>
                  <a:lnTo>
                    <a:pt x="62" y="161"/>
                  </a:lnTo>
                  <a:lnTo>
                    <a:pt x="62" y="152"/>
                  </a:lnTo>
                  <a:lnTo>
                    <a:pt x="62" y="152"/>
                  </a:lnTo>
                  <a:lnTo>
                    <a:pt x="62" y="142"/>
                  </a:lnTo>
                  <a:lnTo>
                    <a:pt x="63" y="133"/>
                  </a:lnTo>
                  <a:lnTo>
                    <a:pt x="66" y="125"/>
                  </a:lnTo>
                  <a:lnTo>
                    <a:pt x="69" y="117"/>
                  </a:lnTo>
                  <a:lnTo>
                    <a:pt x="73" y="109"/>
                  </a:lnTo>
                  <a:lnTo>
                    <a:pt x="77" y="101"/>
                  </a:lnTo>
                  <a:lnTo>
                    <a:pt x="82" y="94"/>
                  </a:lnTo>
                  <a:lnTo>
                    <a:pt x="88" y="87"/>
                  </a:lnTo>
                  <a:lnTo>
                    <a:pt x="94" y="82"/>
                  </a:lnTo>
                  <a:lnTo>
                    <a:pt x="101" y="77"/>
                  </a:lnTo>
                  <a:lnTo>
                    <a:pt x="109" y="71"/>
                  </a:lnTo>
                  <a:lnTo>
                    <a:pt x="117" y="69"/>
                  </a:lnTo>
                  <a:lnTo>
                    <a:pt x="125" y="65"/>
                  </a:lnTo>
                  <a:lnTo>
                    <a:pt x="135" y="63"/>
                  </a:lnTo>
                  <a:lnTo>
                    <a:pt x="143" y="62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65" y="62"/>
                  </a:lnTo>
                  <a:lnTo>
                    <a:pt x="179" y="65"/>
                  </a:lnTo>
                  <a:lnTo>
                    <a:pt x="191" y="70"/>
                  </a:lnTo>
                  <a:lnTo>
                    <a:pt x="203" y="75"/>
                  </a:lnTo>
                  <a:lnTo>
                    <a:pt x="246" y="32"/>
                  </a:lnTo>
                  <a:lnTo>
                    <a:pt x="246" y="32"/>
                  </a:lnTo>
                  <a:lnTo>
                    <a:pt x="237" y="26"/>
                  </a:lnTo>
                  <a:lnTo>
                    <a:pt x="226" y="19"/>
                  </a:lnTo>
                  <a:lnTo>
                    <a:pt x="214" y="14"/>
                  </a:lnTo>
                  <a:lnTo>
                    <a:pt x="203" y="8"/>
                  </a:lnTo>
                  <a:lnTo>
                    <a:pt x="191" y="5"/>
                  </a:lnTo>
                  <a:lnTo>
                    <a:pt x="179" y="3"/>
                  </a:lnTo>
                  <a:lnTo>
                    <a:pt x="165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7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3" y="12"/>
                  </a:lnTo>
                  <a:lnTo>
                    <a:pt x="81" y="19"/>
                  </a:lnTo>
                  <a:lnTo>
                    <a:pt x="67" y="26"/>
                  </a:lnTo>
                  <a:lnTo>
                    <a:pt x="57" y="35"/>
                  </a:lnTo>
                  <a:lnTo>
                    <a:pt x="46" y="44"/>
                  </a:lnTo>
                  <a:lnTo>
                    <a:pt x="35" y="55"/>
                  </a:lnTo>
                  <a:lnTo>
                    <a:pt x="27" y="67"/>
                  </a:lnTo>
                  <a:lnTo>
                    <a:pt x="19" y="79"/>
                  </a:lnTo>
                  <a:lnTo>
                    <a:pt x="12" y="93"/>
                  </a:lnTo>
                  <a:lnTo>
                    <a:pt x="8" y="106"/>
                  </a:lnTo>
                  <a:lnTo>
                    <a:pt x="4" y="121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167"/>
                  </a:lnTo>
                  <a:lnTo>
                    <a:pt x="4" y="183"/>
                  </a:lnTo>
                  <a:lnTo>
                    <a:pt x="8" y="196"/>
                  </a:lnTo>
                  <a:lnTo>
                    <a:pt x="12" y="211"/>
                  </a:lnTo>
                  <a:lnTo>
                    <a:pt x="19" y="224"/>
                  </a:lnTo>
                  <a:lnTo>
                    <a:pt x="27" y="236"/>
                  </a:lnTo>
                  <a:lnTo>
                    <a:pt x="35" y="249"/>
                  </a:lnTo>
                  <a:lnTo>
                    <a:pt x="46" y="259"/>
                  </a:lnTo>
                  <a:lnTo>
                    <a:pt x="57" y="269"/>
                  </a:lnTo>
                  <a:lnTo>
                    <a:pt x="67" y="278"/>
                  </a:lnTo>
                  <a:lnTo>
                    <a:pt x="81" y="285"/>
                  </a:lnTo>
                  <a:lnTo>
                    <a:pt x="93" y="292"/>
                  </a:lnTo>
                  <a:lnTo>
                    <a:pt x="108" y="297"/>
                  </a:lnTo>
                  <a:lnTo>
                    <a:pt x="122" y="301"/>
                  </a:lnTo>
                  <a:lnTo>
                    <a:pt x="137" y="302"/>
                  </a:lnTo>
                  <a:lnTo>
                    <a:pt x="152" y="304"/>
                  </a:lnTo>
                  <a:lnTo>
                    <a:pt x="152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0" name="Freeform 160"/>
            <p:cNvSpPr>
              <a:spLocks/>
            </p:cNvSpPr>
            <p:nvPr/>
          </p:nvSpPr>
          <p:spPr bwMode="auto">
            <a:xfrm>
              <a:off x="4270376" y="3455988"/>
              <a:ext cx="192088" cy="192088"/>
            </a:xfrm>
            <a:custGeom>
              <a:avLst/>
              <a:gdLst>
                <a:gd name="T0" fmla="*/ 229 w 242"/>
                <a:gd name="T1" fmla="*/ 13 h 243"/>
                <a:gd name="T2" fmla="*/ 225 w 242"/>
                <a:gd name="T3" fmla="*/ 12 h 243"/>
                <a:gd name="T4" fmla="*/ 221 w 242"/>
                <a:gd name="T5" fmla="*/ 13 h 243"/>
                <a:gd name="T6" fmla="*/ 194 w 242"/>
                <a:gd name="T7" fmla="*/ 4 h 243"/>
                <a:gd name="T8" fmla="*/ 193 w 242"/>
                <a:gd name="T9" fmla="*/ 1 h 243"/>
                <a:gd name="T10" fmla="*/ 190 w 242"/>
                <a:gd name="T11" fmla="*/ 0 h 243"/>
                <a:gd name="T12" fmla="*/ 184 w 242"/>
                <a:gd name="T13" fmla="*/ 1 h 243"/>
                <a:gd name="T14" fmla="*/ 147 w 242"/>
                <a:gd name="T15" fmla="*/ 37 h 243"/>
                <a:gd name="T16" fmla="*/ 145 w 242"/>
                <a:gd name="T17" fmla="*/ 44 h 243"/>
                <a:gd name="T18" fmla="*/ 47 w 242"/>
                <a:gd name="T19" fmla="*/ 186 h 243"/>
                <a:gd name="T20" fmla="*/ 39 w 242"/>
                <a:gd name="T21" fmla="*/ 182 h 243"/>
                <a:gd name="T22" fmla="*/ 30 w 242"/>
                <a:gd name="T23" fmla="*/ 181 h 243"/>
                <a:gd name="T24" fmla="*/ 19 w 242"/>
                <a:gd name="T25" fmla="*/ 184 h 243"/>
                <a:gd name="T26" fmla="*/ 8 w 242"/>
                <a:gd name="T27" fmla="*/ 190 h 243"/>
                <a:gd name="T28" fmla="*/ 3 w 242"/>
                <a:gd name="T29" fmla="*/ 200 h 243"/>
                <a:gd name="T30" fmla="*/ 0 w 242"/>
                <a:gd name="T31" fmla="*/ 212 h 243"/>
                <a:gd name="T32" fmla="*/ 0 w 242"/>
                <a:gd name="T33" fmla="*/ 219 h 243"/>
                <a:gd name="T34" fmla="*/ 6 w 242"/>
                <a:gd name="T35" fmla="*/ 229 h 243"/>
                <a:gd name="T36" fmla="*/ 14 w 242"/>
                <a:gd name="T37" fmla="*/ 237 h 243"/>
                <a:gd name="T38" fmla="*/ 25 w 242"/>
                <a:gd name="T39" fmla="*/ 241 h 243"/>
                <a:gd name="T40" fmla="*/ 30 w 242"/>
                <a:gd name="T41" fmla="*/ 243 h 243"/>
                <a:gd name="T42" fmla="*/ 42 w 242"/>
                <a:gd name="T43" fmla="*/ 240 h 243"/>
                <a:gd name="T44" fmla="*/ 51 w 242"/>
                <a:gd name="T45" fmla="*/ 233 h 243"/>
                <a:gd name="T46" fmla="*/ 58 w 242"/>
                <a:gd name="T47" fmla="*/ 224 h 243"/>
                <a:gd name="T48" fmla="*/ 61 w 242"/>
                <a:gd name="T49" fmla="*/ 212 h 243"/>
                <a:gd name="T50" fmla="*/ 60 w 242"/>
                <a:gd name="T51" fmla="*/ 202 h 243"/>
                <a:gd name="T52" fmla="*/ 166 w 242"/>
                <a:gd name="T53" fmla="*/ 86 h 243"/>
                <a:gd name="T54" fmla="*/ 198 w 242"/>
                <a:gd name="T55" fmla="*/ 96 h 243"/>
                <a:gd name="T56" fmla="*/ 201 w 242"/>
                <a:gd name="T57" fmla="*/ 96 h 243"/>
                <a:gd name="T58" fmla="*/ 205 w 242"/>
                <a:gd name="T59" fmla="*/ 95 h 243"/>
                <a:gd name="T60" fmla="*/ 241 w 242"/>
                <a:gd name="T61" fmla="*/ 59 h 243"/>
                <a:gd name="T62" fmla="*/ 242 w 242"/>
                <a:gd name="T63" fmla="*/ 52 h 243"/>
                <a:gd name="T64" fmla="*/ 241 w 242"/>
                <a:gd name="T65" fmla="*/ 49 h 243"/>
                <a:gd name="T66" fmla="*/ 211 w 242"/>
                <a:gd name="T67" fmla="*/ 40 h 243"/>
                <a:gd name="T68" fmla="*/ 229 w 242"/>
                <a:gd name="T69" fmla="*/ 22 h 243"/>
                <a:gd name="T70" fmla="*/ 230 w 242"/>
                <a:gd name="T71" fmla="*/ 17 h 243"/>
                <a:gd name="T72" fmla="*/ 229 w 242"/>
                <a:gd name="T73" fmla="*/ 1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2" h="243">
                  <a:moveTo>
                    <a:pt x="229" y="13"/>
                  </a:moveTo>
                  <a:lnTo>
                    <a:pt x="229" y="13"/>
                  </a:lnTo>
                  <a:lnTo>
                    <a:pt x="227" y="12"/>
                  </a:lnTo>
                  <a:lnTo>
                    <a:pt x="225" y="12"/>
                  </a:lnTo>
                  <a:lnTo>
                    <a:pt x="222" y="12"/>
                  </a:lnTo>
                  <a:lnTo>
                    <a:pt x="221" y="13"/>
                  </a:lnTo>
                  <a:lnTo>
                    <a:pt x="203" y="31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3" y="1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87" y="0"/>
                  </a:lnTo>
                  <a:lnTo>
                    <a:pt x="184" y="1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45" y="40"/>
                  </a:lnTo>
                  <a:lnTo>
                    <a:pt x="145" y="44"/>
                  </a:lnTo>
                  <a:lnTo>
                    <a:pt x="158" y="76"/>
                  </a:lnTo>
                  <a:lnTo>
                    <a:pt x="47" y="186"/>
                  </a:lnTo>
                  <a:lnTo>
                    <a:pt x="47" y="186"/>
                  </a:lnTo>
                  <a:lnTo>
                    <a:pt x="39" y="182"/>
                  </a:lnTo>
                  <a:lnTo>
                    <a:pt x="30" y="181"/>
                  </a:lnTo>
                  <a:lnTo>
                    <a:pt x="30" y="181"/>
                  </a:lnTo>
                  <a:lnTo>
                    <a:pt x="25" y="182"/>
                  </a:lnTo>
                  <a:lnTo>
                    <a:pt x="19" y="184"/>
                  </a:lnTo>
                  <a:lnTo>
                    <a:pt x="14" y="186"/>
                  </a:lnTo>
                  <a:lnTo>
                    <a:pt x="8" y="190"/>
                  </a:lnTo>
                  <a:lnTo>
                    <a:pt x="6" y="194"/>
                  </a:lnTo>
                  <a:lnTo>
                    <a:pt x="3" y="200"/>
                  </a:lnTo>
                  <a:lnTo>
                    <a:pt x="0" y="205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9"/>
                  </a:lnTo>
                  <a:lnTo>
                    <a:pt x="3" y="224"/>
                  </a:lnTo>
                  <a:lnTo>
                    <a:pt x="6" y="229"/>
                  </a:lnTo>
                  <a:lnTo>
                    <a:pt x="8" y="233"/>
                  </a:lnTo>
                  <a:lnTo>
                    <a:pt x="14" y="237"/>
                  </a:lnTo>
                  <a:lnTo>
                    <a:pt x="19" y="240"/>
                  </a:lnTo>
                  <a:lnTo>
                    <a:pt x="25" y="241"/>
                  </a:lnTo>
                  <a:lnTo>
                    <a:pt x="30" y="243"/>
                  </a:lnTo>
                  <a:lnTo>
                    <a:pt x="30" y="243"/>
                  </a:lnTo>
                  <a:lnTo>
                    <a:pt x="37" y="241"/>
                  </a:lnTo>
                  <a:lnTo>
                    <a:pt x="42" y="240"/>
                  </a:lnTo>
                  <a:lnTo>
                    <a:pt x="47" y="237"/>
                  </a:lnTo>
                  <a:lnTo>
                    <a:pt x="51" y="233"/>
                  </a:lnTo>
                  <a:lnTo>
                    <a:pt x="55" y="229"/>
                  </a:lnTo>
                  <a:lnTo>
                    <a:pt x="58" y="224"/>
                  </a:lnTo>
                  <a:lnTo>
                    <a:pt x="60" y="219"/>
                  </a:lnTo>
                  <a:lnTo>
                    <a:pt x="61" y="212"/>
                  </a:lnTo>
                  <a:lnTo>
                    <a:pt x="61" y="212"/>
                  </a:lnTo>
                  <a:lnTo>
                    <a:pt x="60" y="202"/>
                  </a:lnTo>
                  <a:lnTo>
                    <a:pt x="55" y="196"/>
                  </a:lnTo>
                  <a:lnTo>
                    <a:pt x="166" y="86"/>
                  </a:lnTo>
                  <a:lnTo>
                    <a:pt x="198" y="96"/>
                  </a:lnTo>
                  <a:lnTo>
                    <a:pt x="198" y="96"/>
                  </a:lnTo>
                  <a:lnTo>
                    <a:pt x="201" y="96"/>
                  </a:lnTo>
                  <a:lnTo>
                    <a:pt x="201" y="96"/>
                  </a:lnTo>
                  <a:lnTo>
                    <a:pt x="203" y="96"/>
                  </a:lnTo>
                  <a:lnTo>
                    <a:pt x="205" y="95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42" y="56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41" y="49"/>
                  </a:lnTo>
                  <a:lnTo>
                    <a:pt x="238" y="48"/>
                  </a:lnTo>
                  <a:lnTo>
                    <a:pt x="211" y="40"/>
                  </a:lnTo>
                  <a:lnTo>
                    <a:pt x="229" y="22"/>
                  </a:lnTo>
                  <a:lnTo>
                    <a:pt x="229" y="22"/>
                  </a:lnTo>
                  <a:lnTo>
                    <a:pt x="230" y="20"/>
                  </a:lnTo>
                  <a:lnTo>
                    <a:pt x="230" y="17"/>
                  </a:lnTo>
                  <a:lnTo>
                    <a:pt x="230" y="16"/>
                  </a:lnTo>
                  <a:lnTo>
                    <a:pt x="229" y="13"/>
                  </a:lnTo>
                  <a:lnTo>
                    <a:pt x="22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351" name="Freeform 327"/>
          <p:cNvSpPr>
            <a:spLocks noEditPoints="1"/>
          </p:cNvSpPr>
          <p:nvPr/>
        </p:nvSpPr>
        <p:spPr bwMode="auto">
          <a:xfrm>
            <a:off x="6457747" y="5243759"/>
            <a:ext cx="353686" cy="330719"/>
          </a:xfrm>
          <a:custGeom>
            <a:avLst/>
            <a:gdLst>
              <a:gd name="T0" fmla="*/ 309 w 309"/>
              <a:gd name="T1" fmla="*/ 88 h 289"/>
              <a:gd name="T2" fmla="*/ 276 w 309"/>
              <a:gd name="T3" fmla="*/ 25 h 289"/>
              <a:gd name="T4" fmla="*/ 276 w 309"/>
              <a:gd name="T5" fmla="*/ 25 h 289"/>
              <a:gd name="T6" fmla="*/ 275 w 309"/>
              <a:gd name="T7" fmla="*/ 23 h 289"/>
              <a:gd name="T8" fmla="*/ 272 w 309"/>
              <a:gd name="T9" fmla="*/ 22 h 289"/>
              <a:gd name="T10" fmla="*/ 156 w 309"/>
              <a:gd name="T11" fmla="*/ 0 h 289"/>
              <a:gd name="T12" fmla="*/ 156 w 309"/>
              <a:gd name="T13" fmla="*/ 0 h 289"/>
              <a:gd name="T14" fmla="*/ 154 w 309"/>
              <a:gd name="T15" fmla="*/ 0 h 289"/>
              <a:gd name="T16" fmla="*/ 154 w 309"/>
              <a:gd name="T17" fmla="*/ 0 h 289"/>
              <a:gd name="T18" fmla="*/ 154 w 309"/>
              <a:gd name="T19" fmla="*/ 0 h 289"/>
              <a:gd name="T20" fmla="*/ 154 w 309"/>
              <a:gd name="T21" fmla="*/ 0 h 289"/>
              <a:gd name="T22" fmla="*/ 154 w 309"/>
              <a:gd name="T23" fmla="*/ 0 h 289"/>
              <a:gd name="T24" fmla="*/ 153 w 309"/>
              <a:gd name="T25" fmla="*/ 0 h 289"/>
              <a:gd name="T26" fmla="*/ 36 w 309"/>
              <a:gd name="T27" fmla="*/ 22 h 289"/>
              <a:gd name="T28" fmla="*/ 36 w 309"/>
              <a:gd name="T29" fmla="*/ 22 h 289"/>
              <a:gd name="T30" fmla="*/ 33 w 309"/>
              <a:gd name="T31" fmla="*/ 23 h 289"/>
              <a:gd name="T32" fmla="*/ 32 w 309"/>
              <a:gd name="T33" fmla="*/ 25 h 289"/>
              <a:gd name="T34" fmla="*/ 0 w 309"/>
              <a:gd name="T35" fmla="*/ 89 h 289"/>
              <a:gd name="T36" fmla="*/ 0 w 309"/>
              <a:gd name="T37" fmla="*/ 89 h 289"/>
              <a:gd name="T38" fmla="*/ 0 w 309"/>
              <a:gd name="T39" fmla="*/ 92 h 289"/>
              <a:gd name="T40" fmla="*/ 0 w 309"/>
              <a:gd name="T41" fmla="*/ 94 h 289"/>
              <a:gd name="T42" fmla="*/ 0 w 309"/>
              <a:gd name="T43" fmla="*/ 94 h 289"/>
              <a:gd name="T44" fmla="*/ 2 w 309"/>
              <a:gd name="T45" fmla="*/ 96 h 289"/>
              <a:gd name="T46" fmla="*/ 5 w 309"/>
              <a:gd name="T47" fmla="*/ 96 h 289"/>
              <a:gd name="T48" fmla="*/ 32 w 309"/>
              <a:gd name="T49" fmla="*/ 96 h 289"/>
              <a:gd name="T50" fmla="*/ 32 w 309"/>
              <a:gd name="T51" fmla="*/ 230 h 289"/>
              <a:gd name="T52" fmla="*/ 32 w 309"/>
              <a:gd name="T53" fmla="*/ 230 h 289"/>
              <a:gd name="T54" fmla="*/ 32 w 309"/>
              <a:gd name="T55" fmla="*/ 233 h 289"/>
              <a:gd name="T56" fmla="*/ 35 w 309"/>
              <a:gd name="T57" fmla="*/ 235 h 289"/>
              <a:gd name="T58" fmla="*/ 152 w 309"/>
              <a:gd name="T59" fmla="*/ 288 h 289"/>
              <a:gd name="T60" fmla="*/ 152 w 309"/>
              <a:gd name="T61" fmla="*/ 288 h 289"/>
              <a:gd name="T62" fmla="*/ 154 w 309"/>
              <a:gd name="T63" fmla="*/ 289 h 289"/>
              <a:gd name="T64" fmla="*/ 154 w 309"/>
              <a:gd name="T65" fmla="*/ 289 h 289"/>
              <a:gd name="T66" fmla="*/ 157 w 309"/>
              <a:gd name="T67" fmla="*/ 288 h 289"/>
              <a:gd name="T68" fmla="*/ 274 w 309"/>
              <a:gd name="T69" fmla="*/ 235 h 289"/>
              <a:gd name="T70" fmla="*/ 274 w 309"/>
              <a:gd name="T71" fmla="*/ 235 h 289"/>
              <a:gd name="T72" fmla="*/ 276 w 309"/>
              <a:gd name="T73" fmla="*/ 233 h 289"/>
              <a:gd name="T74" fmla="*/ 278 w 309"/>
              <a:gd name="T75" fmla="*/ 230 h 289"/>
              <a:gd name="T76" fmla="*/ 278 w 309"/>
              <a:gd name="T77" fmla="*/ 96 h 289"/>
              <a:gd name="T78" fmla="*/ 303 w 309"/>
              <a:gd name="T79" fmla="*/ 96 h 289"/>
              <a:gd name="T80" fmla="*/ 303 w 309"/>
              <a:gd name="T81" fmla="*/ 96 h 289"/>
              <a:gd name="T82" fmla="*/ 303 w 309"/>
              <a:gd name="T83" fmla="*/ 96 h 289"/>
              <a:gd name="T84" fmla="*/ 306 w 309"/>
              <a:gd name="T85" fmla="*/ 96 h 289"/>
              <a:gd name="T86" fmla="*/ 307 w 309"/>
              <a:gd name="T87" fmla="*/ 94 h 289"/>
              <a:gd name="T88" fmla="*/ 309 w 309"/>
              <a:gd name="T89" fmla="*/ 93 h 289"/>
              <a:gd name="T90" fmla="*/ 309 w 309"/>
              <a:gd name="T91" fmla="*/ 92 h 289"/>
              <a:gd name="T92" fmla="*/ 309 w 309"/>
              <a:gd name="T93" fmla="*/ 92 h 289"/>
              <a:gd name="T94" fmla="*/ 309 w 309"/>
              <a:gd name="T95" fmla="*/ 88 h 289"/>
              <a:gd name="T96" fmla="*/ 309 w 309"/>
              <a:gd name="T97" fmla="*/ 88 h 289"/>
              <a:gd name="T98" fmla="*/ 40 w 309"/>
              <a:gd name="T99" fmla="*/ 31 h 289"/>
              <a:gd name="T100" fmla="*/ 146 w 309"/>
              <a:gd name="T101" fmla="*/ 12 h 289"/>
              <a:gd name="T102" fmla="*/ 118 w 309"/>
              <a:gd name="T103" fmla="*/ 86 h 289"/>
              <a:gd name="T104" fmla="*/ 13 w 309"/>
              <a:gd name="T105" fmla="*/ 86 h 289"/>
              <a:gd name="T106" fmla="*/ 40 w 309"/>
              <a:gd name="T107" fmla="*/ 31 h 289"/>
              <a:gd name="T108" fmla="*/ 191 w 309"/>
              <a:gd name="T109" fmla="*/ 86 h 289"/>
              <a:gd name="T110" fmla="*/ 162 w 309"/>
              <a:gd name="T111" fmla="*/ 12 h 289"/>
              <a:gd name="T112" fmla="*/ 268 w 309"/>
              <a:gd name="T113" fmla="*/ 31 h 289"/>
              <a:gd name="T114" fmla="*/ 295 w 309"/>
              <a:gd name="T115" fmla="*/ 86 h 289"/>
              <a:gd name="T116" fmla="*/ 191 w 309"/>
              <a:gd name="T117" fmla="*/ 86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9" h="289">
                <a:moveTo>
                  <a:pt x="309" y="88"/>
                </a:moveTo>
                <a:lnTo>
                  <a:pt x="276" y="25"/>
                </a:lnTo>
                <a:lnTo>
                  <a:pt x="276" y="25"/>
                </a:lnTo>
                <a:lnTo>
                  <a:pt x="275" y="23"/>
                </a:lnTo>
                <a:lnTo>
                  <a:pt x="272" y="22"/>
                </a:ln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3" y="0"/>
                </a:lnTo>
                <a:lnTo>
                  <a:pt x="36" y="22"/>
                </a:lnTo>
                <a:lnTo>
                  <a:pt x="36" y="22"/>
                </a:lnTo>
                <a:lnTo>
                  <a:pt x="33" y="23"/>
                </a:lnTo>
                <a:lnTo>
                  <a:pt x="32" y="25"/>
                </a:lnTo>
                <a:lnTo>
                  <a:pt x="0" y="89"/>
                </a:lnTo>
                <a:lnTo>
                  <a:pt x="0" y="89"/>
                </a:lnTo>
                <a:lnTo>
                  <a:pt x="0" y="92"/>
                </a:lnTo>
                <a:lnTo>
                  <a:pt x="0" y="94"/>
                </a:lnTo>
                <a:lnTo>
                  <a:pt x="0" y="94"/>
                </a:lnTo>
                <a:lnTo>
                  <a:pt x="2" y="96"/>
                </a:lnTo>
                <a:lnTo>
                  <a:pt x="5" y="96"/>
                </a:lnTo>
                <a:lnTo>
                  <a:pt x="32" y="96"/>
                </a:lnTo>
                <a:lnTo>
                  <a:pt x="32" y="230"/>
                </a:lnTo>
                <a:lnTo>
                  <a:pt x="32" y="230"/>
                </a:lnTo>
                <a:lnTo>
                  <a:pt x="32" y="233"/>
                </a:lnTo>
                <a:lnTo>
                  <a:pt x="35" y="235"/>
                </a:lnTo>
                <a:lnTo>
                  <a:pt x="152" y="288"/>
                </a:lnTo>
                <a:lnTo>
                  <a:pt x="152" y="288"/>
                </a:lnTo>
                <a:lnTo>
                  <a:pt x="154" y="289"/>
                </a:lnTo>
                <a:lnTo>
                  <a:pt x="154" y="289"/>
                </a:lnTo>
                <a:lnTo>
                  <a:pt x="157" y="288"/>
                </a:lnTo>
                <a:lnTo>
                  <a:pt x="274" y="235"/>
                </a:lnTo>
                <a:lnTo>
                  <a:pt x="274" y="235"/>
                </a:lnTo>
                <a:lnTo>
                  <a:pt x="276" y="233"/>
                </a:lnTo>
                <a:lnTo>
                  <a:pt x="278" y="230"/>
                </a:lnTo>
                <a:lnTo>
                  <a:pt x="278" y="96"/>
                </a:lnTo>
                <a:lnTo>
                  <a:pt x="303" y="96"/>
                </a:lnTo>
                <a:lnTo>
                  <a:pt x="303" y="96"/>
                </a:lnTo>
                <a:lnTo>
                  <a:pt x="303" y="96"/>
                </a:lnTo>
                <a:lnTo>
                  <a:pt x="306" y="96"/>
                </a:lnTo>
                <a:lnTo>
                  <a:pt x="307" y="94"/>
                </a:lnTo>
                <a:lnTo>
                  <a:pt x="309" y="93"/>
                </a:lnTo>
                <a:lnTo>
                  <a:pt x="309" y="92"/>
                </a:lnTo>
                <a:lnTo>
                  <a:pt x="309" y="92"/>
                </a:lnTo>
                <a:lnTo>
                  <a:pt x="309" y="88"/>
                </a:lnTo>
                <a:lnTo>
                  <a:pt x="309" y="88"/>
                </a:lnTo>
                <a:close/>
                <a:moveTo>
                  <a:pt x="40" y="31"/>
                </a:moveTo>
                <a:lnTo>
                  <a:pt x="146" y="12"/>
                </a:lnTo>
                <a:lnTo>
                  <a:pt x="118" y="86"/>
                </a:lnTo>
                <a:lnTo>
                  <a:pt x="13" y="86"/>
                </a:lnTo>
                <a:lnTo>
                  <a:pt x="40" y="31"/>
                </a:lnTo>
                <a:close/>
                <a:moveTo>
                  <a:pt x="191" y="86"/>
                </a:moveTo>
                <a:lnTo>
                  <a:pt x="162" y="12"/>
                </a:lnTo>
                <a:lnTo>
                  <a:pt x="268" y="31"/>
                </a:lnTo>
                <a:lnTo>
                  <a:pt x="295" y="86"/>
                </a:lnTo>
                <a:lnTo>
                  <a:pt x="191" y="86"/>
                </a:lnTo>
                <a:close/>
              </a:path>
            </a:pathLst>
          </a:custGeom>
          <a:solidFill>
            <a:srgbClr val="5B9D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352" name="Group 525"/>
          <p:cNvGrpSpPr>
            <a:grpSpLocks noChangeAspect="1"/>
          </p:cNvGrpSpPr>
          <p:nvPr/>
        </p:nvGrpSpPr>
        <p:grpSpPr>
          <a:xfrm>
            <a:off x="8349744" y="2793190"/>
            <a:ext cx="293047" cy="298719"/>
            <a:chOff x="10374313" y="2646998"/>
            <a:chExt cx="246063" cy="250825"/>
          </a:xfrm>
          <a:solidFill>
            <a:srgbClr val="4D87BF"/>
          </a:solidFill>
        </p:grpSpPr>
        <p:sp>
          <p:nvSpPr>
            <p:cNvPr id="353" name="Freeform 147"/>
            <p:cNvSpPr>
              <a:spLocks/>
            </p:cNvSpPr>
            <p:nvPr/>
          </p:nvSpPr>
          <p:spPr bwMode="auto">
            <a:xfrm>
              <a:off x="10604501" y="2743835"/>
              <a:ext cx="15875" cy="49213"/>
            </a:xfrm>
            <a:custGeom>
              <a:avLst/>
              <a:gdLst>
                <a:gd name="T0" fmla="*/ 16 w 20"/>
                <a:gd name="T1" fmla="*/ 0 h 60"/>
                <a:gd name="T2" fmla="*/ 0 w 20"/>
                <a:gd name="T3" fmla="*/ 0 h 60"/>
                <a:gd name="T4" fmla="*/ 0 w 20"/>
                <a:gd name="T5" fmla="*/ 60 h 60"/>
                <a:gd name="T6" fmla="*/ 16 w 20"/>
                <a:gd name="T7" fmla="*/ 60 h 60"/>
                <a:gd name="T8" fmla="*/ 16 w 20"/>
                <a:gd name="T9" fmla="*/ 60 h 60"/>
                <a:gd name="T10" fmla="*/ 17 w 20"/>
                <a:gd name="T11" fmla="*/ 60 h 60"/>
                <a:gd name="T12" fmla="*/ 18 w 20"/>
                <a:gd name="T13" fmla="*/ 59 h 60"/>
                <a:gd name="T14" fmla="*/ 20 w 20"/>
                <a:gd name="T15" fmla="*/ 57 h 60"/>
                <a:gd name="T16" fmla="*/ 20 w 20"/>
                <a:gd name="T17" fmla="*/ 56 h 60"/>
                <a:gd name="T18" fmla="*/ 20 w 20"/>
                <a:gd name="T19" fmla="*/ 5 h 60"/>
                <a:gd name="T20" fmla="*/ 20 w 20"/>
                <a:gd name="T21" fmla="*/ 5 h 60"/>
                <a:gd name="T22" fmla="*/ 20 w 20"/>
                <a:gd name="T23" fmla="*/ 2 h 60"/>
                <a:gd name="T24" fmla="*/ 18 w 20"/>
                <a:gd name="T25" fmla="*/ 1 h 60"/>
                <a:gd name="T26" fmla="*/ 17 w 20"/>
                <a:gd name="T27" fmla="*/ 0 h 60"/>
                <a:gd name="T28" fmla="*/ 16 w 20"/>
                <a:gd name="T29" fmla="*/ 0 h 60"/>
                <a:gd name="T30" fmla="*/ 16 w 20"/>
                <a:gd name="T3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60">
                  <a:moveTo>
                    <a:pt x="16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4" name="Freeform 148"/>
            <p:cNvSpPr>
              <a:spLocks/>
            </p:cNvSpPr>
            <p:nvPr/>
          </p:nvSpPr>
          <p:spPr bwMode="auto">
            <a:xfrm>
              <a:off x="10604501" y="2688273"/>
              <a:ext cx="15875" cy="47625"/>
            </a:xfrm>
            <a:custGeom>
              <a:avLst/>
              <a:gdLst>
                <a:gd name="T0" fmla="*/ 16 w 20"/>
                <a:gd name="T1" fmla="*/ 0 h 61"/>
                <a:gd name="T2" fmla="*/ 0 w 20"/>
                <a:gd name="T3" fmla="*/ 0 h 61"/>
                <a:gd name="T4" fmla="*/ 0 w 20"/>
                <a:gd name="T5" fmla="*/ 61 h 61"/>
                <a:gd name="T6" fmla="*/ 16 w 20"/>
                <a:gd name="T7" fmla="*/ 61 h 61"/>
                <a:gd name="T8" fmla="*/ 16 w 20"/>
                <a:gd name="T9" fmla="*/ 61 h 61"/>
                <a:gd name="T10" fmla="*/ 17 w 20"/>
                <a:gd name="T11" fmla="*/ 61 h 61"/>
                <a:gd name="T12" fmla="*/ 18 w 20"/>
                <a:gd name="T13" fmla="*/ 60 h 61"/>
                <a:gd name="T14" fmla="*/ 20 w 20"/>
                <a:gd name="T15" fmla="*/ 58 h 61"/>
                <a:gd name="T16" fmla="*/ 20 w 20"/>
                <a:gd name="T17" fmla="*/ 56 h 61"/>
                <a:gd name="T18" fmla="*/ 20 w 20"/>
                <a:gd name="T19" fmla="*/ 6 h 61"/>
                <a:gd name="T20" fmla="*/ 20 w 20"/>
                <a:gd name="T21" fmla="*/ 6 h 61"/>
                <a:gd name="T22" fmla="*/ 20 w 20"/>
                <a:gd name="T23" fmla="*/ 3 h 61"/>
                <a:gd name="T24" fmla="*/ 18 w 20"/>
                <a:gd name="T25" fmla="*/ 2 h 61"/>
                <a:gd name="T26" fmla="*/ 17 w 20"/>
                <a:gd name="T27" fmla="*/ 0 h 61"/>
                <a:gd name="T28" fmla="*/ 16 w 20"/>
                <a:gd name="T29" fmla="*/ 0 h 61"/>
                <a:gd name="T30" fmla="*/ 16 w 20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61">
                  <a:moveTo>
                    <a:pt x="16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7" y="61"/>
                  </a:lnTo>
                  <a:lnTo>
                    <a:pt x="18" y="60"/>
                  </a:lnTo>
                  <a:lnTo>
                    <a:pt x="20" y="58"/>
                  </a:lnTo>
                  <a:lnTo>
                    <a:pt x="20" y="5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5" name="Freeform 149"/>
            <p:cNvSpPr>
              <a:spLocks/>
            </p:cNvSpPr>
            <p:nvPr/>
          </p:nvSpPr>
          <p:spPr bwMode="auto">
            <a:xfrm>
              <a:off x="10374313" y="2646998"/>
              <a:ext cx="26988" cy="250825"/>
            </a:xfrm>
            <a:custGeom>
              <a:avLst/>
              <a:gdLst>
                <a:gd name="T0" fmla="*/ 30 w 35"/>
                <a:gd name="T1" fmla="*/ 0 h 316"/>
                <a:gd name="T2" fmla="*/ 4 w 35"/>
                <a:gd name="T3" fmla="*/ 0 h 316"/>
                <a:gd name="T4" fmla="*/ 4 w 35"/>
                <a:gd name="T5" fmla="*/ 0 h 316"/>
                <a:gd name="T6" fmla="*/ 3 w 35"/>
                <a:gd name="T7" fmla="*/ 0 h 316"/>
                <a:gd name="T8" fmla="*/ 2 w 35"/>
                <a:gd name="T9" fmla="*/ 2 h 316"/>
                <a:gd name="T10" fmla="*/ 0 w 35"/>
                <a:gd name="T11" fmla="*/ 3 h 316"/>
                <a:gd name="T12" fmla="*/ 0 w 35"/>
                <a:gd name="T13" fmla="*/ 6 h 316"/>
                <a:gd name="T14" fmla="*/ 0 w 35"/>
                <a:gd name="T15" fmla="*/ 311 h 316"/>
                <a:gd name="T16" fmla="*/ 0 w 35"/>
                <a:gd name="T17" fmla="*/ 311 h 316"/>
                <a:gd name="T18" fmla="*/ 0 w 35"/>
                <a:gd name="T19" fmla="*/ 314 h 316"/>
                <a:gd name="T20" fmla="*/ 2 w 35"/>
                <a:gd name="T21" fmla="*/ 315 h 316"/>
                <a:gd name="T22" fmla="*/ 3 w 35"/>
                <a:gd name="T23" fmla="*/ 316 h 316"/>
                <a:gd name="T24" fmla="*/ 4 w 35"/>
                <a:gd name="T25" fmla="*/ 316 h 316"/>
                <a:gd name="T26" fmla="*/ 30 w 35"/>
                <a:gd name="T27" fmla="*/ 316 h 316"/>
                <a:gd name="T28" fmla="*/ 30 w 35"/>
                <a:gd name="T29" fmla="*/ 316 h 316"/>
                <a:gd name="T30" fmla="*/ 33 w 35"/>
                <a:gd name="T31" fmla="*/ 316 h 316"/>
                <a:gd name="T32" fmla="*/ 34 w 35"/>
                <a:gd name="T33" fmla="*/ 315 h 316"/>
                <a:gd name="T34" fmla="*/ 35 w 35"/>
                <a:gd name="T35" fmla="*/ 314 h 316"/>
                <a:gd name="T36" fmla="*/ 35 w 35"/>
                <a:gd name="T37" fmla="*/ 311 h 316"/>
                <a:gd name="T38" fmla="*/ 35 w 35"/>
                <a:gd name="T39" fmla="*/ 6 h 316"/>
                <a:gd name="T40" fmla="*/ 35 w 35"/>
                <a:gd name="T41" fmla="*/ 6 h 316"/>
                <a:gd name="T42" fmla="*/ 35 w 35"/>
                <a:gd name="T43" fmla="*/ 3 h 316"/>
                <a:gd name="T44" fmla="*/ 34 w 35"/>
                <a:gd name="T45" fmla="*/ 2 h 316"/>
                <a:gd name="T46" fmla="*/ 33 w 35"/>
                <a:gd name="T47" fmla="*/ 0 h 316"/>
                <a:gd name="T48" fmla="*/ 30 w 35"/>
                <a:gd name="T49" fmla="*/ 0 h 316"/>
                <a:gd name="T50" fmla="*/ 30 w 35"/>
                <a:gd name="T5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" h="316">
                  <a:moveTo>
                    <a:pt x="3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14"/>
                  </a:lnTo>
                  <a:lnTo>
                    <a:pt x="2" y="315"/>
                  </a:lnTo>
                  <a:lnTo>
                    <a:pt x="3" y="316"/>
                  </a:lnTo>
                  <a:lnTo>
                    <a:pt x="4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3" y="316"/>
                  </a:lnTo>
                  <a:lnTo>
                    <a:pt x="34" y="315"/>
                  </a:lnTo>
                  <a:lnTo>
                    <a:pt x="35" y="314"/>
                  </a:lnTo>
                  <a:lnTo>
                    <a:pt x="35" y="311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6" name="Freeform 150"/>
            <p:cNvSpPr>
              <a:spLocks noEditPoints="1"/>
            </p:cNvSpPr>
            <p:nvPr/>
          </p:nvSpPr>
          <p:spPr bwMode="auto">
            <a:xfrm>
              <a:off x="10418763" y="2646998"/>
              <a:ext cx="169863" cy="250825"/>
            </a:xfrm>
            <a:custGeom>
              <a:avLst/>
              <a:gdLst>
                <a:gd name="T0" fmla="*/ 5 w 214"/>
                <a:gd name="T1" fmla="*/ 0 h 316"/>
                <a:gd name="T2" fmla="*/ 3 w 214"/>
                <a:gd name="T3" fmla="*/ 0 h 316"/>
                <a:gd name="T4" fmla="*/ 0 w 214"/>
                <a:gd name="T5" fmla="*/ 3 h 316"/>
                <a:gd name="T6" fmla="*/ 0 w 214"/>
                <a:gd name="T7" fmla="*/ 311 h 316"/>
                <a:gd name="T8" fmla="*/ 0 w 214"/>
                <a:gd name="T9" fmla="*/ 314 h 316"/>
                <a:gd name="T10" fmla="*/ 3 w 214"/>
                <a:gd name="T11" fmla="*/ 316 h 316"/>
                <a:gd name="T12" fmla="*/ 187 w 214"/>
                <a:gd name="T13" fmla="*/ 316 h 316"/>
                <a:gd name="T14" fmla="*/ 192 w 214"/>
                <a:gd name="T15" fmla="*/ 316 h 316"/>
                <a:gd name="T16" fmla="*/ 201 w 214"/>
                <a:gd name="T17" fmla="*/ 312 h 316"/>
                <a:gd name="T18" fmla="*/ 209 w 214"/>
                <a:gd name="T19" fmla="*/ 305 h 316"/>
                <a:gd name="T20" fmla="*/ 214 w 214"/>
                <a:gd name="T21" fmla="*/ 296 h 316"/>
                <a:gd name="T22" fmla="*/ 214 w 214"/>
                <a:gd name="T23" fmla="*/ 26 h 316"/>
                <a:gd name="T24" fmla="*/ 214 w 214"/>
                <a:gd name="T25" fmla="*/ 21 h 316"/>
                <a:gd name="T26" fmla="*/ 209 w 214"/>
                <a:gd name="T27" fmla="*/ 11 h 316"/>
                <a:gd name="T28" fmla="*/ 201 w 214"/>
                <a:gd name="T29" fmla="*/ 4 h 316"/>
                <a:gd name="T30" fmla="*/ 192 w 214"/>
                <a:gd name="T31" fmla="*/ 0 h 316"/>
                <a:gd name="T32" fmla="*/ 187 w 214"/>
                <a:gd name="T33" fmla="*/ 0 h 316"/>
                <a:gd name="T34" fmla="*/ 66 w 214"/>
                <a:gd name="T35" fmla="*/ 123 h 316"/>
                <a:gd name="T36" fmla="*/ 68 w 214"/>
                <a:gd name="T37" fmla="*/ 109 h 316"/>
                <a:gd name="T38" fmla="*/ 76 w 214"/>
                <a:gd name="T39" fmla="*/ 97 h 316"/>
                <a:gd name="T40" fmla="*/ 87 w 214"/>
                <a:gd name="T41" fmla="*/ 89 h 316"/>
                <a:gd name="T42" fmla="*/ 102 w 214"/>
                <a:gd name="T43" fmla="*/ 86 h 316"/>
                <a:gd name="T44" fmla="*/ 109 w 214"/>
                <a:gd name="T45" fmla="*/ 88 h 316"/>
                <a:gd name="T46" fmla="*/ 122 w 214"/>
                <a:gd name="T47" fmla="*/ 93 h 316"/>
                <a:gd name="T48" fmla="*/ 132 w 214"/>
                <a:gd name="T49" fmla="*/ 103 h 316"/>
                <a:gd name="T50" fmla="*/ 137 w 214"/>
                <a:gd name="T51" fmla="*/ 115 h 316"/>
                <a:gd name="T52" fmla="*/ 137 w 214"/>
                <a:gd name="T53" fmla="*/ 132 h 316"/>
                <a:gd name="T54" fmla="*/ 137 w 214"/>
                <a:gd name="T55" fmla="*/ 140 h 316"/>
                <a:gd name="T56" fmla="*/ 132 w 214"/>
                <a:gd name="T57" fmla="*/ 152 h 316"/>
                <a:gd name="T58" fmla="*/ 122 w 214"/>
                <a:gd name="T59" fmla="*/ 162 h 316"/>
                <a:gd name="T60" fmla="*/ 109 w 214"/>
                <a:gd name="T61" fmla="*/ 167 h 316"/>
                <a:gd name="T62" fmla="*/ 102 w 214"/>
                <a:gd name="T63" fmla="*/ 168 h 316"/>
                <a:gd name="T64" fmla="*/ 87 w 214"/>
                <a:gd name="T65" fmla="*/ 166 h 316"/>
                <a:gd name="T66" fmla="*/ 76 w 214"/>
                <a:gd name="T67" fmla="*/ 158 h 316"/>
                <a:gd name="T68" fmla="*/ 68 w 214"/>
                <a:gd name="T69" fmla="*/ 147 h 316"/>
                <a:gd name="T70" fmla="*/ 66 w 214"/>
                <a:gd name="T71" fmla="*/ 132 h 316"/>
                <a:gd name="T72" fmla="*/ 168 w 214"/>
                <a:gd name="T73" fmla="*/ 219 h 316"/>
                <a:gd name="T74" fmla="*/ 35 w 214"/>
                <a:gd name="T75" fmla="*/ 194 h 316"/>
                <a:gd name="T76" fmla="*/ 36 w 214"/>
                <a:gd name="T77" fmla="*/ 190 h 316"/>
                <a:gd name="T78" fmla="*/ 71 w 214"/>
                <a:gd name="T79" fmla="*/ 167 h 316"/>
                <a:gd name="T80" fmla="*/ 78 w 214"/>
                <a:gd name="T81" fmla="*/ 172 h 316"/>
                <a:gd name="T82" fmla="*/ 93 w 214"/>
                <a:gd name="T83" fmla="*/ 178 h 316"/>
                <a:gd name="T84" fmla="*/ 102 w 214"/>
                <a:gd name="T85" fmla="*/ 179 h 316"/>
                <a:gd name="T86" fmla="*/ 118 w 214"/>
                <a:gd name="T87" fmla="*/ 175 h 316"/>
                <a:gd name="T88" fmla="*/ 132 w 214"/>
                <a:gd name="T89" fmla="*/ 167 h 316"/>
                <a:gd name="T90" fmla="*/ 162 w 214"/>
                <a:gd name="T91" fmla="*/ 186 h 316"/>
                <a:gd name="T92" fmla="*/ 168 w 214"/>
                <a:gd name="T93" fmla="*/ 19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4" h="316">
                  <a:moveTo>
                    <a:pt x="187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0" y="314"/>
                  </a:lnTo>
                  <a:lnTo>
                    <a:pt x="1" y="315"/>
                  </a:lnTo>
                  <a:lnTo>
                    <a:pt x="3" y="316"/>
                  </a:lnTo>
                  <a:lnTo>
                    <a:pt x="5" y="316"/>
                  </a:lnTo>
                  <a:lnTo>
                    <a:pt x="187" y="316"/>
                  </a:lnTo>
                  <a:lnTo>
                    <a:pt x="187" y="316"/>
                  </a:lnTo>
                  <a:lnTo>
                    <a:pt x="192" y="316"/>
                  </a:lnTo>
                  <a:lnTo>
                    <a:pt x="197" y="314"/>
                  </a:lnTo>
                  <a:lnTo>
                    <a:pt x="201" y="312"/>
                  </a:lnTo>
                  <a:lnTo>
                    <a:pt x="205" y="308"/>
                  </a:lnTo>
                  <a:lnTo>
                    <a:pt x="209" y="305"/>
                  </a:lnTo>
                  <a:lnTo>
                    <a:pt x="212" y="300"/>
                  </a:lnTo>
                  <a:lnTo>
                    <a:pt x="214" y="296"/>
                  </a:lnTo>
                  <a:lnTo>
                    <a:pt x="214" y="291"/>
                  </a:lnTo>
                  <a:lnTo>
                    <a:pt x="214" y="26"/>
                  </a:lnTo>
                  <a:lnTo>
                    <a:pt x="214" y="26"/>
                  </a:lnTo>
                  <a:lnTo>
                    <a:pt x="214" y="21"/>
                  </a:lnTo>
                  <a:lnTo>
                    <a:pt x="212" y="15"/>
                  </a:lnTo>
                  <a:lnTo>
                    <a:pt x="209" y="11"/>
                  </a:lnTo>
                  <a:lnTo>
                    <a:pt x="205" y="7"/>
                  </a:lnTo>
                  <a:lnTo>
                    <a:pt x="201" y="4"/>
                  </a:lnTo>
                  <a:lnTo>
                    <a:pt x="197" y="2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7" y="0"/>
                  </a:lnTo>
                  <a:close/>
                  <a:moveTo>
                    <a:pt x="66" y="123"/>
                  </a:moveTo>
                  <a:lnTo>
                    <a:pt x="66" y="123"/>
                  </a:lnTo>
                  <a:lnTo>
                    <a:pt x="67" y="115"/>
                  </a:lnTo>
                  <a:lnTo>
                    <a:pt x="68" y="109"/>
                  </a:lnTo>
                  <a:lnTo>
                    <a:pt x="72" y="103"/>
                  </a:lnTo>
                  <a:lnTo>
                    <a:pt x="76" y="97"/>
                  </a:lnTo>
                  <a:lnTo>
                    <a:pt x="82" y="93"/>
                  </a:lnTo>
                  <a:lnTo>
                    <a:pt x="87" y="89"/>
                  </a:lnTo>
                  <a:lnTo>
                    <a:pt x="94" y="88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9" y="88"/>
                  </a:lnTo>
                  <a:lnTo>
                    <a:pt x="115" y="89"/>
                  </a:lnTo>
                  <a:lnTo>
                    <a:pt x="122" y="93"/>
                  </a:lnTo>
                  <a:lnTo>
                    <a:pt x="126" y="97"/>
                  </a:lnTo>
                  <a:lnTo>
                    <a:pt x="132" y="103"/>
                  </a:lnTo>
                  <a:lnTo>
                    <a:pt x="134" y="109"/>
                  </a:lnTo>
                  <a:lnTo>
                    <a:pt x="137" y="115"/>
                  </a:lnTo>
                  <a:lnTo>
                    <a:pt x="137" y="123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40"/>
                  </a:lnTo>
                  <a:lnTo>
                    <a:pt x="134" y="147"/>
                  </a:lnTo>
                  <a:lnTo>
                    <a:pt x="132" y="152"/>
                  </a:lnTo>
                  <a:lnTo>
                    <a:pt x="126" y="158"/>
                  </a:lnTo>
                  <a:lnTo>
                    <a:pt x="122" y="162"/>
                  </a:lnTo>
                  <a:lnTo>
                    <a:pt x="115" y="166"/>
                  </a:lnTo>
                  <a:lnTo>
                    <a:pt x="109" y="167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94" y="167"/>
                  </a:lnTo>
                  <a:lnTo>
                    <a:pt x="87" y="166"/>
                  </a:lnTo>
                  <a:lnTo>
                    <a:pt x="82" y="162"/>
                  </a:lnTo>
                  <a:lnTo>
                    <a:pt x="76" y="158"/>
                  </a:lnTo>
                  <a:lnTo>
                    <a:pt x="72" y="152"/>
                  </a:lnTo>
                  <a:lnTo>
                    <a:pt x="68" y="147"/>
                  </a:lnTo>
                  <a:lnTo>
                    <a:pt x="67" y="140"/>
                  </a:lnTo>
                  <a:lnTo>
                    <a:pt x="66" y="132"/>
                  </a:lnTo>
                  <a:lnTo>
                    <a:pt x="66" y="123"/>
                  </a:lnTo>
                  <a:close/>
                  <a:moveTo>
                    <a:pt x="168" y="219"/>
                  </a:moveTo>
                  <a:lnTo>
                    <a:pt x="35" y="219"/>
                  </a:lnTo>
                  <a:lnTo>
                    <a:pt x="35" y="194"/>
                  </a:lnTo>
                  <a:lnTo>
                    <a:pt x="35" y="194"/>
                  </a:lnTo>
                  <a:lnTo>
                    <a:pt x="36" y="190"/>
                  </a:lnTo>
                  <a:lnTo>
                    <a:pt x="40" y="186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78" y="172"/>
                  </a:lnTo>
                  <a:lnTo>
                    <a:pt x="84" y="175"/>
                  </a:lnTo>
                  <a:lnTo>
                    <a:pt x="93" y="178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10" y="178"/>
                  </a:lnTo>
                  <a:lnTo>
                    <a:pt x="118" y="175"/>
                  </a:lnTo>
                  <a:lnTo>
                    <a:pt x="125" y="172"/>
                  </a:lnTo>
                  <a:lnTo>
                    <a:pt x="132" y="167"/>
                  </a:lnTo>
                  <a:lnTo>
                    <a:pt x="162" y="186"/>
                  </a:lnTo>
                  <a:lnTo>
                    <a:pt x="162" y="186"/>
                  </a:lnTo>
                  <a:lnTo>
                    <a:pt x="166" y="190"/>
                  </a:lnTo>
                  <a:lnTo>
                    <a:pt x="168" y="194"/>
                  </a:lnTo>
                  <a:lnTo>
                    <a:pt x="168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357" name="Freeform 191"/>
          <p:cNvSpPr>
            <a:spLocks noEditPoints="1"/>
          </p:cNvSpPr>
          <p:nvPr/>
        </p:nvSpPr>
        <p:spPr bwMode="auto">
          <a:xfrm>
            <a:off x="10100449" y="4635464"/>
            <a:ext cx="326467" cy="228342"/>
          </a:xfrm>
          <a:custGeom>
            <a:avLst/>
            <a:gdLst>
              <a:gd name="T0" fmla="*/ 352 w 354"/>
              <a:gd name="T1" fmla="*/ 111 h 231"/>
              <a:gd name="T2" fmla="*/ 320 w 354"/>
              <a:gd name="T3" fmla="*/ 75 h 231"/>
              <a:gd name="T4" fmla="*/ 286 w 354"/>
              <a:gd name="T5" fmla="*/ 44 h 231"/>
              <a:gd name="T6" fmla="*/ 260 w 354"/>
              <a:gd name="T7" fmla="*/ 25 h 231"/>
              <a:gd name="T8" fmla="*/ 229 w 354"/>
              <a:gd name="T9" fmla="*/ 9 h 231"/>
              <a:gd name="T10" fmla="*/ 195 w 354"/>
              <a:gd name="T11" fmla="*/ 1 h 231"/>
              <a:gd name="T12" fmla="*/ 176 w 354"/>
              <a:gd name="T13" fmla="*/ 0 h 231"/>
              <a:gd name="T14" fmla="*/ 143 w 354"/>
              <a:gd name="T15" fmla="*/ 4 h 231"/>
              <a:gd name="T16" fmla="*/ 109 w 354"/>
              <a:gd name="T17" fmla="*/ 17 h 231"/>
              <a:gd name="T18" fmla="*/ 81 w 354"/>
              <a:gd name="T19" fmla="*/ 34 h 231"/>
              <a:gd name="T20" fmla="*/ 54 w 354"/>
              <a:gd name="T21" fmla="*/ 54 h 231"/>
              <a:gd name="T22" fmla="*/ 16 w 354"/>
              <a:gd name="T23" fmla="*/ 93 h 231"/>
              <a:gd name="T24" fmla="*/ 1 w 354"/>
              <a:gd name="T25" fmla="*/ 111 h 231"/>
              <a:gd name="T26" fmla="*/ 1 w 354"/>
              <a:gd name="T27" fmla="*/ 120 h 231"/>
              <a:gd name="T28" fmla="*/ 16 w 354"/>
              <a:gd name="T29" fmla="*/ 138 h 231"/>
              <a:gd name="T30" fmla="*/ 55 w 354"/>
              <a:gd name="T31" fmla="*/ 177 h 231"/>
              <a:gd name="T32" fmla="*/ 81 w 354"/>
              <a:gd name="T33" fmla="*/ 197 h 231"/>
              <a:gd name="T34" fmla="*/ 110 w 354"/>
              <a:gd name="T35" fmla="*/ 215 h 231"/>
              <a:gd name="T36" fmla="*/ 143 w 354"/>
              <a:gd name="T37" fmla="*/ 227 h 231"/>
              <a:gd name="T38" fmla="*/ 176 w 354"/>
              <a:gd name="T39" fmla="*/ 231 h 231"/>
              <a:gd name="T40" fmla="*/ 195 w 354"/>
              <a:gd name="T41" fmla="*/ 230 h 231"/>
              <a:gd name="T42" fmla="*/ 227 w 354"/>
              <a:gd name="T43" fmla="*/ 222 h 231"/>
              <a:gd name="T44" fmla="*/ 258 w 354"/>
              <a:gd name="T45" fmla="*/ 206 h 231"/>
              <a:gd name="T46" fmla="*/ 286 w 354"/>
              <a:gd name="T47" fmla="*/ 187 h 231"/>
              <a:gd name="T48" fmla="*/ 320 w 354"/>
              <a:gd name="T49" fmla="*/ 157 h 231"/>
              <a:gd name="T50" fmla="*/ 352 w 354"/>
              <a:gd name="T51" fmla="*/ 120 h 231"/>
              <a:gd name="T52" fmla="*/ 354 w 354"/>
              <a:gd name="T53" fmla="*/ 115 h 231"/>
              <a:gd name="T54" fmla="*/ 352 w 354"/>
              <a:gd name="T55" fmla="*/ 111 h 231"/>
              <a:gd name="T56" fmla="*/ 176 w 354"/>
              <a:gd name="T57" fmla="*/ 183 h 231"/>
              <a:gd name="T58" fmla="*/ 151 w 354"/>
              <a:gd name="T59" fmla="*/ 177 h 231"/>
              <a:gd name="T60" fmla="*/ 129 w 354"/>
              <a:gd name="T61" fmla="*/ 163 h 231"/>
              <a:gd name="T62" fmla="*/ 116 w 354"/>
              <a:gd name="T63" fmla="*/ 141 h 231"/>
              <a:gd name="T64" fmla="*/ 110 w 354"/>
              <a:gd name="T65" fmla="*/ 115 h 231"/>
              <a:gd name="T66" fmla="*/ 112 w 354"/>
              <a:gd name="T67" fmla="*/ 102 h 231"/>
              <a:gd name="T68" fmla="*/ 121 w 354"/>
              <a:gd name="T69" fmla="*/ 78 h 231"/>
              <a:gd name="T70" fmla="*/ 140 w 354"/>
              <a:gd name="T71" fmla="*/ 60 h 231"/>
              <a:gd name="T72" fmla="*/ 163 w 354"/>
              <a:gd name="T73" fmla="*/ 50 h 231"/>
              <a:gd name="T74" fmla="*/ 176 w 354"/>
              <a:gd name="T75" fmla="*/ 48 h 231"/>
              <a:gd name="T76" fmla="*/ 203 w 354"/>
              <a:gd name="T77" fmla="*/ 54 h 231"/>
              <a:gd name="T78" fmla="*/ 225 w 354"/>
              <a:gd name="T79" fmla="*/ 68 h 231"/>
              <a:gd name="T80" fmla="*/ 238 w 354"/>
              <a:gd name="T81" fmla="*/ 90 h 231"/>
              <a:gd name="T82" fmla="*/ 243 w 354"/>
              <a:gd name="T83" fmla="*/ 115 h 231"/>
              <a:gd name="T84" fmla="*/ 242 w 354"/>
              <a:gd name="T85" fmla="*/ 129 h 231"/>
              <a:gd name="T86" fmla="*/ 233 w 354"/>
              <a:gd name="T87" fmla="*/ 153 h 231"/>
              <a:gd name="T88" fmla="*/ 214 w 354"/>
              <a:gd name="T89" fmla="*/ 171 h 231"/>
              <a:gd name="T90" fmla="*/ 191 w 354"/>
              <a:gd name="T91" fmla="*/ 181 h 231"/>
              <a:gd name="T92" fmla="*/ 176 w 354"/>
              <a:gd name="T93" fmla="*/ 18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4" h="231">
                <a:moveTo>
                  <a:pt x="352" y="111"/>
                </a:moveTo>
                <a:lnTo>
                  <a:pt x="352" y="111"/>
                </a:lnTo>
                <a:lnTo>
                  <a:pt x="337" y="93"/>
                </a:lnTo>
                <a:lnTo>
                  <a:pt x="320" y="75"/>
                </a:lnTo>
                <a:lnTo>
                  <a:pt x="298" y="54"/>
                </a:lnTo>
                <a:lnTo>
                  <a:pt x="286" y="44"/>
                </a:lnTo>
                <a:lnTo>
                  <a:pt x="273" y="34"/>
                </a:lnTo>
                <a:lnTo>
                  <a:pt x="260" y="25"/>
                </a:lnTo>
                <a:lnTo>
                  <a:pt x="243" y="17"/>
                </a:lnTo>
                <a:lnTo>
                  <a:pt x="229" y="9"/>
                </a:lnTo>
                <a:lnTo>
                  <a:pt x="211" y="4"/>
                </a:lnTo>
                <a:lnTo>
                  <a:pt x="195" y="1"/>
                </a:lnTo>
                <a:lnTo>
                  <a:pt x="176" y="0"/>
                </a:lnTo>
                <a:lnTo>
                  <a:pt x="176" y="0"/>
                </a:lnTo>
                <a:lnTo>
                  <a:pt x="159" y="1"/>
                </a:lnTo>
                <a:lnTo>
                  <a:pt x="143" y="4"/>
                </a:lnTo>
                <a:lnTo>
                  <a:pt x="125" y="9"/>
                </a:lnTo>
                <a:lnTo>
                  <a:pt x="109" y="17"/>
                </a:lnTo>
                <a:lnTo>
                  <a:pt x="94" y="25"/>
                </a:lnTo>
                <a:lnTo>
                  <a:pt x="81" y="34"/>
                </a:lnTo>
                <a:lnTo>
                  <a:pt x="67" y="44"/>
                </a:lnTo>
                <a:lnTo>
                  <a:pt x="54" y="54"/>
                </a:lnTo>
                <a:lnTo>
                  <a:pt x="34" y="75"/>
                </a:lnTo>
                <a:lnTo>
                  <a:pt x="16" y="93"/>
                </a:lnTo>
                <a:lnTo>
                  <a:pt x="1" y="111"/>
                </a:lnTo>
                <a:lnTo>
                  <a:pt x="1" y="111"/>
                </a:lnTo>
                <a:lnTo>
                  <a:pt x="0" y="115"/>
                </a:lnTo>
                <a:lnTo>
                  <a:pt x="1" y="120"/>
                </a:lnTo>
                <a:lnTo>
                  <a:pt x="1" y="120"/>
                </a:lnTo>
                <a:lnTo>
                  <a:pt x="16" y="138"/>
                </a:lnTo>
                <a:lnTo>
                  <a:pt x="34" y="157"/>
                </a:lnTo>
                <a:lnTo>
                  <a:pt x="55" y="177"/>
                </a:lnTo>
                <a:lnTo>
                  <a:pt x="67" y="187"/>
                </a:lnTo>
                <a:lnTo>
                  <a:pt x="81" y="197"/>
                </a:lnTo>
                <a:lnTo>
                  <a:pt x="94" y="206"/>
                </a:lnTo>
                <a:lnTo>
                  <a:pt x="110" y="215"/>
                </a:lnTo>
                <a:lnTo>
                  <a:pt x="125" y="222"/>
                </a:lnTo>
                <a:lnTo>
                  <a:pt x="143" y="227"/>
                </a:lnTo>
                <a:lnTo>
                  <a:pt x="159" y="230"/>
                </a:lnTo>
                <a:lnTo>
                  <a:pt x="176" y="231"/>
                </a:lnTo>
                <a:lnTo>
                  <a:pt x="176" y="231"/>
                </a:lnTo>
                <a:lnTo>
                  <a:pt x="195" y="230"/>
                </a:lnTo>
                <a:lnTo>
                  <a:pt x="211" y="227"/>
                </a:lnTo>
                <a:lnTo>
                  <a:pt x="227" y="222"/>
                </a:lnTo>
                <a:lnTo>
                  <a:pt x="243" y="215"/>
                </a:lnTo>
                <a:lnTo>
                  <a:pt x="258" y="206"/>
                </a:lnTo>
                <a:lnTo>
                  <a:pt x="273" y="197"/>
                </a:lnTo>
                <a:lnTo>
                  <a:pt x="286" y="187"/>
                </a:lnTo>
                <a:lnTo>
                  <a:pt x="298" y="177"/>
                </a:lnTo>
                <a:lnTo>
                  <a:pt x="320" y="157"/>
                </a:lnTo>
                <a:lnTo>
                  <a:pt x="336" y="138"/>
                </a:lnTo>
                <a:lnTo>
                  <a:pt x="352" y="120"/>
                </a:lnTo>
                <a:lnTo>
                  <a:pt x="352" y="120"/>
                </a:lnTo>
                <a:lnTo>
                  <a:pt x="354" y="115"/>
                </a:lnTo>
                <a:lnTo>
                  <a:pt x="352" y="111"/>
                </a:lnTo>
                <a:lnTo>
                  <a:pt x="352" y="111"/>
                </a:lnTo>
                <a:close/>
                <a:moveTo>
                  <a:pt x="176" y="183"/>
                </a:moveTo>
                <a:lnTo>
                  <a:pt x="176" y="183"/>
                </a:lnTo>
                <a:lnTo>
                  <a:pt x="163" y="181"/>
                </a:lnTo>
                <a:lnTo>
                  <a:pt x="151" y="177"/>
                </a:lnTo>
                <a:lnTo>
                  <a:pt x="140" y="171"/>
                </a:lnTo>
                <a:lnTo>
                  <a:pt x="129" y="163"/>
                </a:lnTo>
                <a:lnTo>
                  <a:pt x="121" y="153"/>
                </a:lnTo>
                <a:lnTo>
                  <a:pt x="116" y="141"/>
                </a:lnTo>
                <a:lnTo>
                  <a:pt x="112" y="129"/>
                </a:lnTo>
                <a:lnTo>
                  <a:pt x="110" y="115"/>
                </a:lnTo>
                <a:lnTo>
                  <a:pt x="110" y="115"/>
                </a:lnTo>
                <a:lnTo>
                  <a:pt x="112" y="102"/>
                </a:lnTo>
                <a:lnTo>
                  <a:pt x="116" y="90"/>
                </a:lnTo>
                <a:lnTo>
                  <a:pt x="121" y="78"/>
                </a:lnTo>
                <a:lnTo>
                  <a:pt x="129" y="68"/>
                </a:lnTo>
                <a:lnTo>
                  <a:pt x="140" y="60"/>
                </a:lnTo>
                <a:lnTo>
                  <a:pt x="151" y="54"/>
                </a:lnTo>
                <a:lnTo>
                  <a:pt x="163" y="50"/>
                </a:lnTo>
                <a:lnTo>
                  <a:pt x="176" y="48"/>
                </a:lnTo>
                <a:lnTo>
                  <a:pt x="176" y="48"/>
                </a:lnTo>
                <a:lnTo>
                  <a:pt x="191" y="50"/>
                </a:lnTo>
                <a:lnTo>
                  <a:pt x="203" y="54"/>
                </a:lnTo>
                <a:lnTo>
                  <a:pt x="214" y="60"/>
                </a:lnTo>
                <a:lnTo>
                  <a:pt x="225" y="68"/>
                </a:lnTo>
                <a:lnTo>
                  <a:pt x="233" y="78"/>
                </a:lnTo>
                <a:lnTo>
                  <a:pt x="238" y="90"/>
                </a:lnTo>
                <a:lnTo>
                  <a:pt x="242" y="102"/>
                </a:lnTo>
                <a:lnTo>
                  <a:pt x="243" y="115"/>
                </a:lnTo>
                <a:lnTo>
                  <a:pt x="243" y="115"/>
                </a:lnTo>
                <a:lnTo>
                  <a:pt x="242" y="129"/>
                </a:lnTo>
                <a:lnTo>
                  <a:pt x="238" y="141"/>
                </a:lnTo>
                <a:lnTo>
                  <a:pt x="233" y="153"/>
                </a:lnTo>
                <a:lnTo>
                  <a:pt x="225" y="163"/>
                </a:lnTo>
                <a:lnTo>
                  <a:pt x="214" y="171"/>
                </a:lnTo>
                <a:lnTo>
                  <a:pt x="203" y="177"/>
                </a:lnTo>
                <a:lnTo>
                  <a:pt x="191" y="181"/>
                </a:lnTo>
                <a:lnTo>
                  <a:pt x="176" y="183"/>
                </a:lnTo>
                <a:lnTo>
                  <a:pt x="176" y="18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8" name="Freeform 274"/>
          <p:cNvSpPr>
            <a:spLocks noEditPoints="1"/>
          </p:cNvSpPr>
          <p:nvPr/>
        </p:nvSpPr>
        <p:spPr bwMode="auto">
          <a:xfrm>
            <a:off x="7306881" y="2793190"/>
            <a:ext cx="272268" cy="272268"/>
          </a:xfrm>
          <a:custGeom>
            <a:avLst/>
            <a:gdLst>
              <a:gd name="T0" fmla="*/ 224 w 289"/>
              <a:gd name="T1" fmla="*/ 38 h 289"/>
              <a:gd name="T2" fmla="*/ 224 w 289"/>
              <a:gd name="T3" fmla="*/ 4 h 289"/>
              <a:gd name="T4" fmla="*/ 219 w 289"/>
              <a:gd name="T5" fmla="*/ 0 h 289"/>
              <a:gd name="T6" fmla="*/ 70 w 289"/>
              <a:gd name="T7" fmla="*/ 0 h 289"/>
              <a:gd name="T8" fmla="*/ 65 w 289"/>
              <a:gd name="T9" fmla="*/ 4 h 289"/>
              <a:gd name="T10" fmla="*/ 4 w 289"/>
              <a:gd name="T11" fmla="*/ 38 h 289"/>
              <a:gd name="T12" fmla="*/ 1 w 289"/>
              <a:gd name="T13" fmla="*/ 39 h 289"/>
              <a:gd name="T14" fmla="*/ 0 w 289"/>
              <a:gd name="T15" fmla="*/ 285 h 289"/>
              <a:gd name="T16" fmla="*/ 1 w 289"/>
              <a:gd name="T17" fmla="*/ 289 h 289"/>
              <a:gd name="T18" fmla="*/ 78 w 289"/>
              <a:gd name="T19" fmla="*/ 289 h 289"/>
              <a:gd name="T20" fmla="*/ 121 w 289"/>
              <a:gd name="T21" fmla="*/ 153 h 289"/>
              <a:gd name="T22" fmla="*/ 126 w 289"/>
              <a:gd name="T23" fmla="*/ 149 h 289"/>
              <a:gd name="T24" fmla="*/ 163 w 289"/>
              <a:gd name="T25" fmla="*/ 149 h 289"/>
              <a:gd name="T26" fmla="*/ 168 w 289"/>
              <a:gd name="T27" fmla="*/ 153 h 289"/>
              <a:gd name="T28" fmla="*/ 285 w 289"/>
              <a:gd name="T29" fmla="*/ 289 h 289"/>
              <a:gd name="T30" fmla="*/ 288 w 289"/>
              <a:gd name="T31" fmla="*/ 289 h 289"/>
              <a:gd name="T32" fmla="*/ 289 w 289"/>
              <a:gd name="T33" fmla="*/ 42 h 289"/>
              <a:gd name="T34" fmla="*/ 288 w 289"/>
              <a:gd name="T35" fmla="*/ 39 h 289"/>
              <a:gd name="T36" fmla="*/ 285 w 289"/>
              <a:gd name="T37" fmla="*/ 38 h 289"/>
              <a:gd name="T38" fmla="*/ 74 w 289"/>
              <a:gd name="T39" fmla="*/ 15 h 289"/>
              <a:gd name="T40" fmla="*/ 132 w 289"/>
              <a:gd name="T41" fmla="*/ 66 h 289"/>
              <a:gd name="T42" fmla="*/ 133 w 289"/>
              <a:gd name="T43" fmla="*/ 68 h 289"/>
              <a:gd name="T44" fmla="*/ 132 w 289"/>
              <a:gd name="T45" fmla="*/ 73 h 289"/>
              <a:gd name="T46" fmla="*/ 82 w 289"/>
              <a:gd name="T47" fmla="*/ 103 h 289"/>
              <a:gd name="T48" fmla="*/ 77 w 289"/>
              <a:gd name="T49" fmla="*/ 103 h 289"/>
              <a:gd name="T50" fmla="*/ 74 w 289"/>
              <a:gd name="T51" fmla="*/ 99 h 289"/>
              <a:gd name="T52" fmla="*/ 188 w 289"/>
              <a:gd name="T53" fmla="*/ 109 h 289"/>
              <a:gd name="T54" fmla="*/ 167 w 289"/>
              <a:gd name="T55" fmla="*/ 138 h 289"/>
              <a:gd name="T56" fmla="*/ 163 w 289"/>
              <a:gd name="T57" fmla="*/ 140 h 289"/>
              <a:gd name="T58" fmla="*/ 126 w 289"/>
              <a:gd name="T59" fmla="*/ 140 h 289"/>
              <a:gd name="T60" fmla="*/ 122 w 289"/>
              <a:gd name="T61" fmla="*/ 138 h 289"/>
              <a:gd name="T62" fmla="*/ 101 w 289"/>
              <a:gd name="T63" fmla="*/ 109 h 289"/>
              <a:gd name="T64" fmla="*/ 101 w 289"/>
              <a:gd name="T65" fmla="*/ 103 h 289"/>
              <a:gd name="T66" fmla="*/ 142 w 289"/>
              <a:gd name="T67" fmla="*/ 78 h 289"/>
              <a:gd name="T68" fmla="*/ 145 w 289"/>
              <a:gd name="T69" fmla="*/ 77 h 289"/>
              <a:gd name="T70" fmla="*/ 187 w 289"/>
              <a:gd name="T71" fmla="*/ 102 h 289"/>
              <a:gd name="T72" fmla="*/ 189 w 289"/>
              <a:gd name="T73" fmla="*/ 103 h 289"/>
              <a:gd name="T74" fmla="*/ 189 w 289"/>
              <a:gd name="T75" fmla="*/ 107 h 289"/>
              <a:gd name="T76" fmla="*/ 188 w 289"/>
              <a:gd name="T77" fmla="*/ 109 h 289"/>
              <a:gd name="T78" fmla="*/ 215 w 289"/>
              <a:gd name="T79" fmla="*/ 99 h 289"/>
              <a:gd name="T80" fmla="*/ 212 w 289"/>
              <a:gd name="T81" fmla="*/ 103 h 289"/>
              <a:gd name="T82" fmla="*/ 207 w 289"/>
              <a:gd name="T83" fmla="*/ 103 h 289"/>
              <a:gd name="T84" fmla="*/ 157 w 289"/>
              <a:gd name="T85" fmla="*/ 73 h 289"/>
              <a:gd name="T86" fmla="*/ 156 w 289"/>
              <a:gd name="T87" fmla="*/ 68 h 289"/>
              <a:gd name="T88" fmla="*/ 157 w 289"/>
              <a:gd name="T89" fmla="*/ 64 h 289"/>
              <a:gd name="T90" fmla="*/ 215 w 289"/>
              <a:gd name="T91" fmla="*/ 9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9" h="289">
                <a:moveTo>
                  <a:pt x="285" y="38"/>
                </a:moveTo>
                <a:lnTo>
                  <a:pt x="224" y="38"/>
                </a:lnTo>
                <a:lnTo>
                  <a:pt x="224" y="4"/>
                </a:lnTo>
                <a:lnTo>
                  <a:pt x="224" y="4"/>
                </a:lnTo>
                <a:lnTo>
                  <a:pt x="223" y="1"/>
                </a:lnTo>
                <a:lnTo>
                  <a:pt x="219" y="0"/>
                </a:lnTo>
                <a:lnTo>
                  <a:pt x="70" y="0"/>
                </a:lnTo>
                <a:lnTo>
                  <a:pt x="70" y="0"/>
                </a:lnTo>
                <a:lnTo>
                  <a:pt x="66" y="1"/>
                </a:lnTo>
                <a:lnTo>
                  <a:pt x="65" y="4"/>
                </a:lnTo>
                <a:lnTo>
                  <a:pt x="65" y="38"/>
                </a:lnTo>
                <a:lnTo>
                  <a:pt x="4" y="38"/>
                </a:lnTo>
                <a:lnTo>
                  <a:pt x="4" y="38"/>
                </a:lnTo>
                <a:lnTo>
                  <a:pt x="1" y="39"/>
                </a:lnTo>
                <a:lnTo>
                  <a:pt x="0" y="42"/>
                </a:lnTo>
                <a:lnTo>
                  <a:pt x="0" y="285"/>
                </a:lnTo>
                <a:lnTo>
                  <a:pt x="0" y="285"/>
                </a:lnTo>
                <a:lnTo>
                  <a:pt x="1" y="289"/>
                </a:lnTo>
                <a:lnTo>
                  <a:pt x="4" y="289"/>
                </a:lnTo>
                <a:lnTo>
                  <a:pt x="78" y="289"/>
                </a:lnTo>
                <a:lnTo>
                  <a:pt x="121" y="153"/>
                </a:lnTo>
                <a:lnTo>
                  <a:pt x="121" y="153"/>
                </a:lnTo>
                <a:lnTo>
                  <a:pt x="122" y="150"/>
                </a:lnTo>
                <a:lnTo>
                  <a:pt x="126" y="149"/>
                </a:lnTo>
                <a:lnTo>
                  <a:pt x="163" y="149"/>
                </a:lnTo>
                <a:lnTo>
                  <a:pt x="163" y="149"/>
                </a:lnTo>
                <a:lnTo>
                  <a:pt x="165" y="150"/>
                </a:lnTo>
                <a:lnTo>
                  <a:pt x="168" y="153"/>
                </a:lnTo>
                <a:lnTo>
                  <a:pt x="211" y="289"/>
                </a:lnTo>
                <a:lnTo>
                  <a:pt x="285" y="289"/>
                </a:lnTo>
                <a:lnTo>
                  <a:pt x="285" y="289"/>
                </a:lnTo>
                <a:lnTo>
                  <a:pt x="288" y="289"/>
                </a:lnTo>
                <a:lnTo>
                  <a:pt x="289" y="285"/>
                </a:lnTo>
                <a:lnTo>
                  <a:pt x="289" y="42"/>
                </a:lnTo>
                <a:lnTo>
                  <a:pt x="289" y="42"/>
                </a:lnTo>
                <a:lnTo>
                  <a:pt x="288" y="39"/>
                </a:lnTo>
                <a:lnTo>
                  <a:pt x="285" y="38"/>
                </a:lnTo>
                <a:lnTo>
                  <a:pt x="285" y="38"/>
                </a:lnTo>
                <a:close/>
                <a:moveTo>
                  <a:pt x="74" y="99"/>
                </a:moveTo>
                <a:lnTo>
                  <a:pt x="74" y="15"/>
                </a:lnTo>
                <a:lnTo>
                  <a:pt x="132" y="66"/>
                </a:lnTo>
                <a:lnTo>
                  <a:pt x="132" y="66"/>
                </a:lnTo>
                <a:lnTo>
                  <a:pt x="133" y="67"/>
                </a:lnTo>
                <a:lnTo>
                  <a:pt x="133" y="68"/>
                </a:lnTo>
                <a:lnTo>
                  <a:pt x="133" y="71"/>
                </a:lnTo>
                <a:lnTo>
                  <a:pt x="132" y="73"/>
                </a:lnTo>
                <a:lnTo>
                  <a:pt x="82" y="103"/>
                </a:lnTo>
                <a:lnTo>
                  <a:pt x="82" y="103"/>
                </a:lnTo>
                <a:lnTo>
                  <a:pt x="79" y="105"/>
                </a:lnTo>
                <a:lnTo>
                  <a:pt x="77" y="103"/>
                </a:lnTo>
                <a:lnTo>
                  <a:pt x="75" y="102"/>
                </a:lnTo>
                <a:lnTo>
                  <a:pt x="74" y="99"/>
                </a:lnTo>
                <a:lnTo>
                  <a:pt x="74" y="99"/>
                </a:lnTo>
                <a:close/>
                <a:moveTo>
                  <a:pt x="188" y="109"/>
                </a:moveTo>
                <a:lnTo>
                  <a:pt x="167" y="138"/>
                </a:lnTo>
                <a:lnTo>
                  <a:pt x="167" y="138"/>
                </a:lnTo>
                <a:lnTo>
                  <a:pt x="165" y="140"/>
                </a:lnTo>
                <a:lnTo>
                  <a:pt x="163" y="140"/>
                </a:lnTo>
                <a:lnTo>
                  <a:pt x="126" y="140"/>
                </a:lnTo>
                <a:lnTo>
                  <a:pt x="126" y="140"/>
                </a:lnTo>
                <a:lnTo>
                  <a:pt x="124" y="140"/>
                </a:lnTo>
                <a:lnTo>
                  <a:pt x="122" y="138"/>
                </a:lnTo>
                <a:lnTo>
                  <a:pt x="101" y="109"/>
                </a:lnTo>
                <a:lnTo>
                  <a:pt x="101" y="109"/>
                </a:lnTo>
                <a:lnTo>
                  <a:pt x="99" y="106"/>
                </a:lnTo>
                <a:lnTo>
                  <a:pt x="101" y="103"/>
                </a:lnTo>
                <a:lnTo>
                  <a:pt x="102" y="102"/>
                </a:lnTo>
                <a:lnTo>
                  <a:pt x="142" y="78"/>
                </a:lnTo>
                <a:lnTo>
                  <a:pt x="142" y="78"/>
                </a:lnTo>
                <a:lnTo>
                  <a:pt x="145" y="77"/>
                </a:lnTo>
                <a:lnTo>
                  <a:pt x="148" y="78"/>
                </a:lnTo>
                <a:lnTo>
                  <a:pt x="187" y="102"/>
                </a:lnTo>
                <a:lnTo>
                  <a:pt x="187" y="102"/>
                </a:lnTo>
                <a:lnTo>
                  <a:pt x="189" y="103"/>
                </a:lnTo>
                <a:lnTo>
                  <a:pt x="189" y="105"/>
                </a:lnTo>
                <a:lnTo>
                  <a:pt x="189" y="107"/>
                </a:lnTo>
                <a:lnTo>
                  <a:pt x="188" y="109"/>
                </a:lnTo>
                <a:lnTo>
                  <a:pt x="188" y="109"/>
                </a:lnTo>
                <a:close/>
                <a:moveTo>
                  <a:pt x="215" y="99"/>
                </a:moveTo>
                <a:lnTo>
                  <a:pt x="215" y="99"/>
                </a:lnTo>
                <a:lnTo>
                  <a:pt x="214" y="102"/>
                </a:lnTo>
                <a:lnTo>
                  <a:pt x="212" y="103"/>
                </a:lnTo>
                <a:lnTo>
                  <a:pt x="210" y="105"/>
                </a:lnTo>
                <a:lnTo>
                  <a:pt x="207" y="103"/>
                </a:lnTo>
                <a:lnTo>
                  <a:pt x="157" y="73"/>
                </a:lnTo>
                <a:lnTo>
                  <a:pt x="157" y="73"/>
                </a:lnTo>
                <a:lnTo>
                  <a:pt x="156" y="71"/>
                </a:lnTo>
                <a:lnTo>
                  <a:pt x="156" y="68"/>
                </a:lnTo>
                <a:lnTo>
                  <a:pt x="156" y="67"/>
                </a:lnTo>
                <a:lnTo>
                  <a:pt x="157" y="64"/>
                </a:lnTo>
                <a:lnTo>
                  <a:pt x="215" y="15"/>
                </a:lnTo>
                <a:lnTo>
                  <a:pt x="215" y="99"/>
                </a:lnTo>
                <a:close/>
              </a:path>
            </a:pathLst>
          </a:custGeom>
          <a:solidFill>
            <a:srgbClr val="73C4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106B3D86-C0A2-2B48-BEB3-5AE4BB2E42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76725" y="2525310"/>
            <a:ext cx="3142377" cy="1447338"/>
          </a:xfrm>
          <a:prstGeom prst="rect">
            <a:avLst/>
          </a:prstGeom>
          <a:noFill/>
          <a:ln w="38100" cap="flat" cmpd="sng" algn="ctr">
            <a:solidFill>
              <a:srgbClr val="73C4EE"/>
            </a:solidFill>
            <a:prstDash val="solid"/>
            <a:miter lim="800000"/>
            <a:headEnd/>
            <a:tailEnd/>
          </a:ln>
          <a:effectLst/>
        </p:spPr>
        <p:txBody>
          <a:bodyPr lIns="88900" tIns="88900" rIns="88900" bIns="889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0" name="TextBox 39"/>
          <p:cNvSpPr txBox="1"/>
          <p:nvPr/>
        </p:nvSpPr>
        <p:spPr>
          <a:xfrm>
            <a:off x="6303739" y="2439937"/>
            <a:ext cx="1620883" cy="26245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4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SEGUIMIENTO</a:t>
            </a:r>
          </a:p>
        </p:txBody>
      </p:sp>
      <p:grpSp>
        <p:nvGrpSpPr>
          <p:cNvPr id="361" name="Group 114">
            <a:extLst>
              <a:ext uri="{FF2B5EF4-FFF2-40B4-BE49-F238E27FC236}">
                <a16:creationId xmlns:a16="http://schemas.microsoft.com/office/drawing/2014/main" id="{1ECD814F-BB5A-5F4A-A1E1-A364AD1A9841}"/>
              </a:ext>
            </a:extLst>
          </p:cNvPr>
          <p:cNvGrpSpPr/>
          <p:nvPr/>
        </p:nvGrpSpPr>
        <p:grpSpPr>
          <a:xfrm>
            <a:off x="5887915" y="2345187"/>
            <a:ext cx="483813" cy="481863"/>
            <a:chOff x="6501456" y="1029344"/>
            <a:chExt cx="522807" cy="520700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59FE06BF-5768-514A-B302-A54FBF162ECD}"/>
                </a:ext>
              </a:extLst>
            </p:cNvPr>
            <p:cNvSpPr/>
            <p:nvPr/>
          </p:nvSpPr>
          <p:spPr>
            <a:xfrm>
              <a:off x="6501456" y="1066216"/>
              <a:ext cx="499383" cy="43682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442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363" name="Group 110">
              <a:extLst>
                <a:ext uri="{FF2B5EF4-FFF2-40B4-BE49-F238E27FC236}">
                  <a16:creationId xmlns:a16="http://schemas.microsoft.com/office/drawing/2014/main" id="{FA9C03BE-9602-1E47-AC13-FE61B062AE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01975" y="1029344"/>
              <a:ext cx="522288" cy="520700"/>
              <a:chOff x="2328863" y="2627483"/>
              <a:chExt cx="522288" cy="520700"/>
            </a:xfrm>
          </p:grpSpPr>
          <p:sp>
            <p:nvSpPr>
              <p:cNvPr id="364" name="Freeform 21">
                <a:extLst>
                  <a:ext uri="{FF2B5EF4-FFF2-40B4-BE49-F238E27FC236}">
                    <a16:creationId xmlns:a16="http://schemas.microsoft.com/office/drawing/2014/main" id="{340B9F0D-FD2B-824C-99BC-7CACD1AC2C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28863" y="2627483"/>
                <a:ext cx="522288" cy="520700"/>
              </a:xfrm>
              <a:custGeom>
                <a:avLst/>
                <a:gdLst>
                  <a:gd name="T0" fmla="*/ 311 w 658"/>
                  <a:gd name="T1" fmla="*/ 657 h 657"/>
                  <a:gd name="T2" fmla="*/ 263 w 658"/>
                  <a:gd name="T3" fmla="*/ 650 h 657"/>
                  <a:gd name="T4" fmla="*/ 201 w 658"/>
                  <a:gd name="T5" fmla="*/ 631 h 657"/>
                  <a:gd name="T6" fmla="*/ 119 w 658"/>
                  <a:gd name="T7" fmla="*/ 582 h 657"/>
                  <a:gd name="T8" fmla="*/ 56 w 658"/>
                  <a:gd name="T9" fmla="*/ 512 h 657"/>
                  <a:gd name="T10" fmla="*/ 14 w 658"/>
                  <a:gd name="T11" fmla="*/ 426 h 657"/>
                  <a:gd name="T12" fmla="*/ 4 w 658"/>
                  <a:gd name="T13" fmla="*/ 379 h 657"/>
                  <a:gd name="T14" fmla="*/ 0 w 658"/>
                  <a:gd name="T15" fmla="*/ 329 h 657"/>
                  <a:gd name="T16" fmla="*/ 1 w 658"/>
                  <a:gd name="T17" fmla="*/ 296 h 657"/>
                  <a:gd name="T18" fmla="*/ 10 w 658"/>
                  <a:gd name="T19" fmla="*/ 246 h 657"/>
                  <a:gd name="T20" fmla="*/ 40 w 658"/>
                  <a:gd name="T21" fmla="*/ 172 h 657"/>
                  <a:gd name="T22" fmla="*/ 96 w 658"/>
                  <a:gd name="T23" fmla="*/ 97 h 657"/>
                  <a:gd name="T24" fmla="*/ 172 w 658"/>
                  <a:gd name="T25" fmla="*/ 39 h 657"/>
                  <a:gd name="T26" fmla="*/ 247 w 658"/>
                  <a:gd name="T27" fmla="*/ 11 h 657"/>
                  <a:gd name="T28" fmla="*/ 295 w 658"/>
                  <a:gd name="T29" fmla="*/ 2 h 657"/>
                  <a:gd name="T30" fmla="*/ 329 w 658"/>
                  <a:gd name="T31" fmla="*/ 0 h 657"/>
                  <a:gd name="T32" fmla="*/ 378 w 658"/>
                  <a:gd name="T33" fmla="*/ 4 h 657"/>
                  <a:gd name="T34" fmla="*/ 427 w 658"/>
                  <a:gd name="T35" fmla="*/ 15 h 657"/>
                  <a:gd name="T36" fmla="*/ 513 w 658"/>
                  <a:gd name="T37" fmla="*/ 57 h 657"/>
                  <a:gd name="T38" fmla="*/ 582 w 658"/>
                  <a:gd name="T39" fmla="*/ 120 h 657"/>
                  <a:gd name="T40" fmla="*/ 631 w 658"/>
                  <a:gd name="T41" fmla="*/ 200 h 657"/>
                  <a:gd name="T42" fmla="*/ 651 w 658"/>
                  <a:gd name="T43" fmla="*/ 262 h 657"/>
                  <a:gd name="T44" fmla="*/ 656 w 658"/>
                  <a:gd name="T45" fmla="*/ 312 h 657"/>
                  <a:gd name="T46" fmla="*/ 656 w 658"/>
                  <a:gd name="T47" fmla="*/ 345 h 657"/>
                  <a:gd name="T48" fmla="*/ 651 w 658"/>
                  <a:gd name="T49" fmla="*/ 395 h 657"/>
                  <a:gd name="T50" fmla="*/ 631 w 658"/>
                  <a:gd name="T51" fmla="*/ 457 h 657"/>
                  <a:gd name="T52" fmla="*/ 582 w 658"/>
                  <a:gd name="T53" fmla="*/ 537 h 657"/>
                  <a:gd name="T54" fmla="*/ 513 w 658"/>
                  <a:gd name="T55" fmla="*/ 600 h 657"/>
                  <a:gd name="T56" fmla="*/ 427 w 658"/>
                  <a:gd name="T57" fmla="*/ 642 h 657"/>
                  <a:gd name="T58" fmla="*/ 378 w 658"/>
                  <a:gd name="T59" fmla="*/ 654 h 657"/>
                  <a:gd name="T60" fmla="*/ 329 w 658"/>
                  <a:gd name="T61" fmla="*/ 657 h 657"/>
                  <a:gd name="T62" fmla="*/ 329 w 658"/>
                  <a:gd name="T63" fmla="*/ 38 h 657"/>
                  <a:gd name="T64" fmla="*/ 243 w 658"/>
                  <a:gd name="T65" fmla="*/ 51 h 657"/>
                  <a:gd name="T66" fmla="*/ 166 w 658"/>
                  <a:gd name="T67" fmla="*/ 87 h 657"/>
                  <a:gd name="T68" fmla="*/ 104 w 658"/>
                  <a:gd name="T69" fmla="*/ 144 h 657"/>
                  <a:gd name="T70" fmla="*/ 60 w 658"/>
                  <a:gd name="T71" fmla="*/ 215 h 657"/>
                  <a:gd name="T72" fmla="*/ 39 w 658"/>
                  <a:gd name="T73" fmla="*/ 298 h 657"/>
                  <a:gd name="T74" fmla="*/ 39 w 658"/>
                  <a:gd name="T75" fmla="*/ 359 h 657"/>
                  <a:gd name="T76" fmla="*/ 60 w 658"/>
                  <a:gd name="T77" fmla="*/ 442 h 657"/>
                  <a:gd name="T78" fmla="*/ 104 w 658"/>
                  <a:gd name="T79" fmla="*/ 513 h 657"/>
                  <a:gd name="T80" fmla="*/ 166 w 658"/>
                  <a:gd name="T81" fmla="*/ 569 h 657"/>
                  <a:gd name="T82" fmla="*/ 243 w 658"/>
                  <a:gd name="T83" fmla="*/ 607 h 657"/>
                  <a:gd name="T84" fmla="*/ 329 w 658"/>
                  <a:gd name="T85" fmla="*/ 619 h 657"/>
                  <a:gd name="T86" fmla="*/ 388 w 658"/>
                  <a:gd name="T87" fmla="*/ 614 h 657"/>
                  <a:gd name="T88" fmla="*/ 467 w 658"/>
                  <a:gd name="T89" fmla="*/ 584 h 657"/>
                  <a:gd name="T90" fmla="*/ 534 w 658"/>
                  <a:gd name="T91" fmla="*/ 535 h 657"/>
                  <a:gd name="T92" fmla="*/ 585 w 658"/>
                  <a:gd name="T93" fmla="*/ 467 h 657"/>
                  <a:gd name="T94" fmla="*/ 613 w 658"/>
                  <a:gd name="T95" fmla="*/ 387 h 657"/>
                  <a:gd name="T96" fmla="*/ 620 w 658"/>
                  <a:gd name="T97" fmla="*/ 329 h 657"/>
                  <a:gd name="T98" fmla="*/ 607 w 658"/>
                  <a:gd name="T99" fmla="*/ 242 h 657"/>
                  <a:gd name="T100" fmla="*/ 570 w 658"/>
                  <a:gd name="T101" fmla="*/ 165 h 657"/>
                  <a:gd name="T102" fmla="*/ 514 w 658"/>
                  <a:gd name="T103" fmla="*/ 104 h 657"/>
                  <a:gd name="T104" fmla="*/ 441 w 658"/>
                  <a:gd name="T105" fmla="*/ 61 h 657"/>
                  <a:gd name="T106" fmla="*/ 358 w 658"/>
                  <a:gd name="T107" fmla="*/ 3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8" h="657">
                    <a:moveTo>
                      <a:pt x="329" y="657"/>
                    </a:moveTo>
                    <a:lnTo>
                      <a:pt x="329" y="657"/>
                    </a:lnTo>
                    <a:lnTo>
                      <a:pt x="311" y="657"/>
                    </a:lnTo>
                    <a:lnTo>
                      <a:pt x="295" y="655"/>
                    </a:lnTo>
                    <a:lnTo>
                      <a:pt x="279" y="654"/>
                    </a:lnTo>
                    <a:lnTo>
                      <a:pt x="263" y="650"/>
                    </a:lnTo>
                    <a:lnTo>
                      <a:pt x="247" y="647"/>
                    </a:lnTo>
                    <a:lnTo>
                      <a:pt x="231" y="642"/>
                    </a:lnTo>
                    <a:lnTo>
                      <a:pt x="201" y="631"/>
                    </a:lnTo>
                    <a:lnTo>
                      <a:pt x="172" y="618"/>
                    </a:lnTo>
                    <a:lnTo>
                      <a:pt x="145" y="600"/>
                    </a:lnTo>
                    <a:lnTo>
                      <a:pt x="119" y="582"/>
                    </a:lnTo>
                    <a:lnTo>
                      <a:pt x="96" y="561"/>
                    </a:lnTo>
                    <a:lnTo>
                      <a:pt x="75" y="537"/>
                    </a:lnTo>
                    <a:lnTo>
                      <a:pt x="56" y="512"/>
                    </a:lnTo>
                    <a:lnTo>
                      <a:pt x="40" y="485"/>
                    </a:lnTo>
                    <a:lnTo>
                      <a:pt x="25" y="457"/>
                    </a:lnTo>
                    <a:lnTo>
                      <a:pt x="14" y="426"/>
                    </a:lnTo>
                    <a:lnTo>
                      <a:pt x="10" y="411"/>
                    </a:lnTo>
                    <a:lnTo>
                      <a:pt x="6" y="395"/>
                    </a:lnTo>
                    <a:lnTo>
                      <a:pt x="4" y="379"/>
                    </a:lnTo>
                    <a:lnTo>
                      <a:pt x="1" y="363"/>
                    </a:lnTo>
                    <a:lnTo>
                      <a:pt x="0" y="345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12"/>
                    </a:lnTo>
                    <a:lnTo>
                      <a:pt x="1" y="296"/>
                    </a:lnTo>
                    <a:lnTo>
                      <a:pt x="4" y="278"/>
                    </a:lnTo>
                    <a:lnTo>
                      <a:pt x="6" y="262"/>
                    </a:lnTo>
                    <a:lnTo>
                      <a:pt x="10" y="246"/>
                    </a:lnTo>
                    <a:lnTo>
                      <a:pt x="14" y="231"/>
                    </a:lnTo>
                    <a:lnTo>
                      <a:pt x="25" y="200"/>
                    </a:lnTo>
                    <a:lnTo>
                      <a:pt x="40" y="172"/>
                    </a:lnTo>
                    <a:lnTo>
                      <a:pt x="56" y="145"/>
                    </a:lnTo>
                    <a:lnTo>
                      <a:pt x="75" y="120"/>
                    </a:lnTo>
                    <a:lnTo>
                      <a:pt x="96" y="97"/>
                    </a:lnTo>
                    <a:lnTo>
                      <a:pt x="119" y="75"/>
                    </a:lnTo>
                    <a:lnTo>
                      <a:pt x="145" y="57"/>
                    </a:lnTo>
                    <a:lnTo>
                      <a:pt x="172" y="39"/>
                    </a:lnTo>
                    <a:lnTo>
                      <a:pt x="201" y="26"/>
                    </a:lnTo>
                    <a:lnTo>
                      <a:pt x="231" y="15"/>
                    </a:lnTo>
                    <a:lnTo>
                      <a:pt x="247" y="11"/>
                    </a:lnTo>
                    <a:lnTo>
                      <a:pt x="263" y="7"/>
                    </a:lnTo>
                    <a:lnTo>
                      <a:pt x="279" y="4"/>
                    </a:lnTo>
                    <a:lnTo>
                      <a:pt x="295" y="2"/>
                    </a:lnTo>
                    <a:lnTo>
                      <a:pt x="311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46" y="0"/>
                    </a:lnTo>
                    <a:lnTo>
                      <a:pt x="362" y="2"/>
                    </a:lnTo>
                    <a:lnTo>
                      <a:pt x="378" y="4"/>
                    </a:lnTo>
                    <a:lnTo>
                      <a:pt x="394" y="7"/>
                    </a:lnTo>
                    <a:lnTo>
                      <a:pt x="411" y="11"/>
                    </a:lnTo>
                    <a:lnTo>
                      <a:pt x="427" y="15"/>
                    </a:lnTo>
                    <a:lnTo>
                      <a:pt x="456" y="26"/>
                    </a:lnTo>
                    <a:lnTo>
                      <a:pt x="486" y="39"/>
                    </a:lnTo>
                    <a:lnTo>
                      <a:pt x="513" y="57"/>
                    </a:lnTo>
                    <a:lnTo>
                      <a:pt x="538" y="75"/>
                    </a:lnTo>
                    <a:lnTo>
                      <a:pt x="561" y="97"/>
                    </a:lnTo>
                    <a:lnTo>
                      <a:pt x="582" y="120"/>
                    </a:lnTo>
                    <a:lnTo>
                      <a:pt x="601" y="145"/>
                    </a:lnTo>
                    <a:lnTo>
                      <a:pt x="617" y="172"/>
                    </a:lnTo>
                    <a:lnTo>
                      <a:pt x="631" y="200"/>
                    </a:lnTo>
                    <a:lnTo>
                      <a:pt x="643" y="231"/>
                    </a:lnTo>
                    <a:lnTo>
                      <a:pt x="647" y="246"/>
                    </a:lnTo>
                    <a:lnTo>
                      <a:pt x="651" y="262"/>
                    </a:lnTo>
                    <a:lnTo>
                      <a:pt x="654" y="278"/>
                    </a:lnTo>
                    <a:lnTo>
                      <a:pt x="655" y="296"/>
                    </a:lnTo>
                    <a:lnTo>
                      <a:pt x="656" y="312"/>
                    </a:lnTo>
                    <a:lnTo>
                      <a:pt x="658" y="329"/>
                    </a:lnTo>
                    <a:lnTo>
                      <a:pt x="658" y="329"/>
                    </a:lnTo>
                    <a:lnTo>
                      <a:pt x="656" y="345"/>
                    </a:lnTo>
                    <a:lnTo>
                      <a:pt x="655" y="363"/>
                    </a:lnTo>
                    <a:lnTo>
                      <a:pt x="654" y="379"/>
                    </a:lnTo>
                    <a:lnTo>
                      <a:pt x="651" y="395"/>
                    </a:lnTo>
                    <a:lnTo>
                      <a:pt x="647" y="411"/>
                    </a:lnTo>
                    <a:lnTo>
                      <a:pt x="643" y="426"/>
                    </a:lnTo>
                    <a:lnTo>
                      <a:pt x="631" y="457"/>
                    </a:lnTo>
                    <a:lnTo>
                      <a:pt x="617" y="485"/>
                    </a:lnTo>
                    <a:lnTo>
                      <a:pt x="601" y="512"/>
                    </a:lnTo>
                    <a:lnTo>
                      <a:pt x="582" y="537"/>
                    </a:lnTo>
                    <a:lnTo>
                      <a:pt x="561" y="561"/>
                    </a:lnTo>
                    <a:lnTo>
                      <a:pt x="538" y="582"/>
                    </a:lnTo>
                    <a:lnTo>
                      <a:pt x="513" y="600"/>
                    </a:lnTo>
                    <a:lnTo>
                      <a:pt x="486" y="618"/>
                    </a:lnTo>
                    <a:lnTo>
                      <a:pt x="456" y="631"/>
                    </a:lnTo>
                    <a:lnTo>
                      <a:pt x="427" y="642"/>
                    </a:lnTo>
                    <a:lnTo>
                      <a:pt x="411" y="647"/>
                    </a:lnTo>
                    <a:lnTo>
                      <a:pt x="394" y="650"/>
                    </a:lnTo>
                    <a:lnTo>
                      <a:pt x="378" y="654"/>
                    </a:lnTo>
                    <a:lnTo>
                      <a:pt x="362" y="655"/>
                    </a:lnTo>
                    <a:lnTo>
                      <a:pt x="346" y="657"/>
                    </a:lnTo>
                    <a:lnTo>
                      <a:pt x="329" y="657"/>
                    </a:lnTo>
                    <a:lnTo>
                      <a:pt x="329" y="657"/>
                    </a:lnTo>
                    <a:close/>
                    <a:moveTo>
                      <a:pt x="329" y="38"/>
                    </a:moveTo>
                    <a:lnTo>
                      <a:pt x="329" y="38"/>
                    </a:lnTo>
                    <a:lnTo>
                      <a:pt x="299" y="39"/>
                    </a:lnTo>
                    <a:lnTo>
                      <a:pt x="270" y="43"/>
                    </a:lnTo>
                    <a:lnTo>
                      <a:pt x="243" y="51"/>
                    </a:lnTo>
                    <a:lnTo>
                      <a:pt x="216" y="61"/>
                    </a:lnTo>
                    <a:lnTo>
                      <a:pt x="190" y="73"/>
                    </a:lnTo>
                    <a:lnTo>
                      <a:pt x="166" y="87"/>
                    </a:lnTo>
                    <a:lnTo>
                      <a:pt x="143" y="104"/>
                    </a:lnTo>
                    <a:lnTo>
                      <a:pt x="123" y="122"/>
                    </a:lnTo>
                    <a:lnTo>
                      <a:pt x="104" y="144"/>
                    </a:lnTo>
                    <a:lnTo>
                      <a:pt x="87" y="165"/>
                    </a:lnTo>
                    <a:lnTo>
                      <a:pt x="72" y="190"/>
                    </a:lnTo>
                    <a:lnTo>
                      <a:pt x="60" y="215"/>
                    </a:lnTo>
                    <a:lnTo>
                      <a:pt x="51" y="242"/>
                    </a:lnTo>
                    <a:lnTo>
                      <a:pt x="44" y="270"/>
                    </a:lnTo>
                    <a:lnTo>
                      <a:pt x="39" y="298"/>
                    </a:lnTo>
                    <a:lnTo>
                      <a:pt x="37" y="329"/>
                    </a:lnTo>
                    <a:lnTo>
                      <a:pt x="37" y="329"/>
                    </a:lnTo>
                    <a:lnTo>
                      <a:pt x="39" y="359"/>
                    </a:lnTo>
                    <a:lnTo>
                      <a:pt x="44" y="387"/>
                    </a:lnTo>
                    <a:lnTo>
                      <a:pt x="51" y="415"/>
                    </a:lnTo>
                    <a:lnTo>
                      <a:pt x="60" y="442"/>
                    </a:lnTo>
                    <a:lnTo>
                      <a:pt x="72" y="467"/>
                    </a:lnTo>
                    <a:lnTo>
                      <a:pt x="87" y="492"/>
                    </a:lnTo>
                    <a:lnTo>
                      <a:pt x="104" y="513"/>
                    </a:lnTo>
                    <a:lnTo>
                      <a:pt x="123" y="535"/>
                    </a:lnTo>
                    <a:lnTo>
                      <a:pt x="143" y="553"/>
                    </a:lnTo>
                    <a:lnTo>
                      <a:pt x="166" y="569"/>
                    </a:lnTo>
                    <a:lnTo>
                      <a:pt x="190" y="584"/>
                    </a:lnTo>
                    <a:lnTo>
                      <a:pt x="216" y="596"/>
                    </a:lnTo>
                    <a:lnTo>
                      <a:pt x="243" y="607"/>
                    </a:lnTo>
                    <a:lnTo>
                      <a:pt x="270" y="614"/>
                    </a:lnTo>
                    <a:lnTo>
                      <a:pt x="299" y="618"/>
                    </a:lnTo>
                    <a:lnTo>
                      <a:pt x="329" y="619"/>
                    </a:lnTo>
                    <a:lnTo>
                      <a:pt x="329" y="619"/>
                    </a:lnTo>
                    <a:lnTo>
                      <a:pt x="358" y="618"/>
                    </a:lnTo>
                    <a:lnTo>
                      <a:pt x="388" y="614"/>
                    </a:lnTo>
                    <a:lnTo>
                      <a:pt x="415" y="607"/>
                    </a:lnTo>
                    <a:lnTo>
                      <a:pt x="441" y="596"/>
                    </a:lnTo>
                    <a:lnTo>
                      <a:pt x="467" y="584"/>
                    </a:lnTo>
                    <a:lnTo>
                      <a:pt x="491" y="569"/>
                    </a:lnTo>
                    <a:lnTo>
                      <a:pt x="514" y="553"/>
                    </a:lnTo>
                    <a:lnTo>
                      <a:pt x="534" y="535"/>
                    </a:lnTo>
                    <a:lnTo>
                      <a:pt x="553" y="513"/>
                    </a:lnTo>
                    <a:lnTo>
                      <a:pt x="570" y="492"/>
                    </a:lnTo>
                    <a:lnTo>
                      <a:pt x="585" y="467"/>
                    </a:lnTo>
                    <a:lnTo>
                      <a:pt x="597" y="442"/>
                    </a:lnTo>
                    <a:lnTo>
                      <a:pt x="607" y="415"/>
                    </a:lnTo>
                    <a:lnTo>
                      <a:pt x="613" y="387"/>
                    </a:lnTo>
                    <a:lnTo>
                      <a:pt x="619" y="359"/>
                    </a:lnTo>
                    <a:lnTo>
                      <a:pt x="620" y="329"/>
                    </a:lnTo>
                    <a:lnTo>
                      <a:pt x="620" y="329"/>
                    </a:lnTo>
                    <a:lnTo>
                      <a:pt x="619" y="298"/>
                    </a:lnTo>
                    <a:lnTo>
                      <a:pt x="613" y="270"/>
                    </a:lnTo>
                    <a:lnTo>
                      <a:pt x="607" y="242"/>
                    </a:lnTo>
                    <a:lnTo>
                      <a:pt x="597" y="215"/>
                    </a:lnTo>
                    <a:lnTo>
                      <a:pt x="585" y="190"/>
                    </a:lnTo>
                    <a:lnTo>
                      <a:pt x="570" y="165"/>
                    </a:lnTo>
                    <a:lnTo>
                      <a:pt x="553" y="144"/>
                    </a:lnTo>
                    <a:lnTo>
                      <a:pt x="534" y="122"/>
                    </a:lnTo>
                    <a:lnTo>
                      <a:pt x="514" y="104"/>
                    </a:lnTo>
                    <a:lnTo>
                      <a:pt x="491" y="87"/>
                    </a:lnTo>
                    <a:lnTo>
                      <a:pt x="467" y="73"/>
                    </a:lnTo>
                    <a:lnTo>
                      <a:pt x="441" y="61"/>
                    </a:lnTo>
                    <a:lnTo>
                      <a:pt x="415" y="51"/>
                    </a:lnTo>
                    <a:lnTo>
                      <a:pt x="388" y="43"/>
                    </a:lnTo>
                    <a:lnTo>
                      <a:pt x="358" y="39"/>
                    </a:lnTo>
                    <a:lnTo>
                      <a:pt x="329" y="38"/>
                    </a:lnTo>
                    <a:lnTo>
                      <a:pt x="329" y="38"/>
                    </a:lnTo>
                    <a:close/>
                  </a:path>
                </a:pathLst>
              </a:custGeom>
              <a:solidFill>
                <a:srgbClr val="73C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65" name="Freeform 136">
                <a:extLst>
                  <a:ext uri="{FF2B5EF4-FFF2-40B4-BE49-F238E27FC236}">
                    <a16:creationId xmlns:a16="http://schemas.microsoft.com/office/drawing/2014/main" id="{28749683-85BF-E644-956A-14DB22B167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03488" y="2733845"/>
                <a:ext cx="173038" cy="307975"/>
              </a:xfrm>
              <a:custGeom>
                <a:avLst/>
                <a:gdLst>
                  <a:gd name="T0" fmla="*/ 217 w 217"/>
                  <a:gd name="T1" fmla="*/ 11 h 388"/>
                  <a:gd name="T2" fmla="*/ 211 w 217"/>
                  <a:gd name="T3" fmla="*/ 2 h 388"/>
                  <a:gd name="T4" fmla="*/ 203 w 217"/>
                  <a:gd name="T5" fmla="*/ 2 h 388"/>
                  <a:gd name="T6" fmla="*/ 196 w 217"/>
                  <a:gd name="T7" fmla="*/ 11 h 388"/>
                  <a:gd name="T8" fmla="*/ 21 w 217"/>
                  <a:gd name="T9" fmla="*/ 11 h 388"/>
                  <a:gd name="T10" fmla="*/ 19 w 217"/>
                  <a:gd name="T11" fmla="*/ 4 h 388"/>
                  <a:gd name="T12" fmla="*/ 11 w 217"/>
                  <a:gd name="T13" fmla="*/ 0 h 388"/>
                  <a:gd name="T14" fmla="*/ 1 w 217"/>
                  <a:gd name="T15" fmla="*/ 7 h 388"/>
                  <a:gd name="T16" fmla="*/ 0 w 217"/>
                  <a:gd name="T17" fmla="*/ 73 h 388"/>
                  <a:gd name="T18" fmla="*/ 4 w 217"/>
                  <a:gd name="T19" fmla="*/ 102 h 388"/>
                  <a:gd name="T20" fmla="*/ 16 w 217"/>
                  <a:gd name="T21" fmla="*/ 128 h 388"/>
                  <a:gd name="T22" fmla="*/ 55 w 217"/>
                  <a:gd name="T23" fmla="*/ 170 h 388"/>
                  <a:gd name="T24" fmla="*/ 90 w 217"/>
                  <a:gd name="T25" fmla="*/ 195 h 388"/>
                  <a:gd name="T26" fmla="*/ 39 w 217"/>
                  <a:gd name="T27" fmla="*/ 233 h 388"/>
                  <a:gd name="T28" fmla="*/ 11 w 217"/>
                  <a:gd name="T29" fmla="*/ 270 h 388"/>
                  <a:gd name="T30" fmla="*/ 3 w 217"/>
                  <a:gd name="T31" fmla="*/ 296 h 388"/>
                  <a:gd name="T32" fmla="*/ 0 w 217"/>
                  <a:gd name="T33" fmla="*/ 378 h 388"/>
                  <a:gd name="T34" fmla="*/ 4 w 217"/>
                  <a:gd name="T35" fmla="*/ 386 h 388"/>
                  <a:gd name="T36" fmla="*/ 11 w 217"/>
                  <a:gd name="T37" fmla="*/ 388 h 388"/>
                  <a:gd name="T38" fmla="*/ 21 w 217"/>
                  <a:gd name="T39" fmla="*/ 382 h 388"/>
                  <a:gd name="T40" fmla="*/ 196 w 217"/>
                  <a:gd name="T41" fmla="*/ 340 h 388"/>
                  <a:gd name="T42" fmla="*/ 196 w 217"/>
                  <a:gd name="T43" fmla="*/ 382 h 388"/>
                  <a:gd name="T44" fmla="*/ 207 w 217"/>
                  <a:gd name="T45" fmla="*/ 388 h 388"/>
                  <a:gd name="T46" fmla="*/ 213 w 217"/>
                  <a:gd name="T47" fmla="*/ 386 h 388"/>
                  <a:gd name="T48" fmla="*/ 217 w 217"/>
                  <a:gd name="T49" fmla="*/ 317 h 388"/>
                  <a:gd name="T50" fmla="*/ 215 w 217"/>
                  <a:gd name="T51" fmla="*/ 296 h 388"/>
                  <a:gd name="T52" fmla="*/ 207 w 217"/>
                  <a:gd name="T53" fmla="*/ 270 h 388"/>
                  <a:gd name="T54" fmla="*/ 177 w 217"/>
                  <a:gd name="T55" fmla="*/ 233 h 388"/>
                  <a:gd name="T56" fmla="*/ 127 w 217"/>
                  <a:gd name="T57" fmla="*/ 195 h 388"/>
                  <a:gd name="T58" fmla="*/ 162 w 217"/>
                  <a:gd name="T59" fmla="*/ 170 h 388"/>
                  <a:gd name="T60" fmla="*/ 201 w 217"/>
                  <a:gd name="T61" fmla="*/ 128 h 388"/>
                  <a:gd name="T62" fmla="*/ 213 w 217"/>
                  <a:gd name="T63" fmla="*/ 102 h 388"/>
                  <a:gd name="T64" fmla="*/ 217 w 217"/>
                  <a:gd name="T65" fmla="*/ 73 h 388"/>
                  <a:gd name="T66" fmla="*/ 21 w 217"/>
                  <a:gd name="T67" fmla="*/ 317 h 388"/>
                  <a:gd name="T68" fmla="*/ 24 w 217"/>
                  <a:gd name="T69" fmla="*/ 297 h 388"/>
                  <a:gd name="T70" fmla="*/ 187 w 217"/>
                  <a:gd name="T71" fmla="*/ 278 h 388"/>
                  <a:gd name="T72" fmla="*/ 193 w 217"/>
                  <a:gd name="T73" fmla="*/ 297 h 388"/>
                  <a:gd name="T74" fmla="*/ 196 w 217"/>
                  <a:gd name="T75" fmla="*/ 319 h 388"/>
                  <a:gd name="T76" fmla="*/ 46 w 217"/>
                  <a:gd name="T77" fmla="*/ 257 h 388"/>
                  <a:gd name="T78" fmla="*/ 90 w 217"/>
                  <a:gd name="T79" fmla="*/ 219 h 388"/>
                  <a:gd name="T80" fmla="*/ 127 w 217"/>
                  <a:gd name="T81" fmla="*/ 219 h 388"/>
                  <a:gd name="T82" fmla="*/ 172 w 217"/>
                  <a:gd name="T83" fmla="*/ 257 h 388"/>
                  <a:gd name="T84" fmla="*/ 109 w 217"/>
                  <a:gd name="T85" fmla="*/ 182 h 388"/>
                  <a:gd name="T86" fmla="*/ 58 w 217"/>
                  <a:gd name="T87" fmla="*/ 145 h 388"/>
                  <a:gd name="T88" fmla="*/ 172 w 217"/>
                  <a:gd name="T89" fmla="*/ 132 h 388"/>
                  <a:gd name="T90" fmla="*/ 127 w 217"/>
                  <a:gd name="T91" fmla="*/ 170 h 388"/>
                  <a:gd name="T92" fmla="*/ 196 w 217"/>
                  <a:gd name="T93" fmla="*/ 72 h 388"/>
                  <a:gd name="T94" fmla="*/ 195 w 217"/>
                  <a:gd name="T95" fmla="*/ 82 h 388"/>
                  <a:gd name="T96" fmla="*/ 187 w 217"/>
                  <a:gd name="T97" fmla="*/ 111 h 388"/>
                  <a:gd name="T98" fmla="*/ 27 w 217"/>
                  <a:gd name="T99" fmla="*/ 101 h 388"/>
                  <a:gd name="T100" fmla="*/ 21 w 217"/>
                  <a:gd name="T101" fmla="*/ 73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7" h="388">
                    <a:moveTo>
                      <a:pt x="217" y="73"/>
                    </a:moveTo>
                    <a:lnTo>
                      <a:pt x="217" y="11"/>
                    </a:lnTo>
                    <a:lnTo>
                      <a:pt x="217" y="11"/>
                    </a:lnTo>
                    <a:lnTo>
                      <a:pt x="216" y="7"/>
                    </a:lnTo>
                    <a:lnTo>
                      <a:pt x="213" y="4"/>
                    </a:lnTo>
                    <a:lnTo>
                      <a:pt x="211" y="2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3" y="2"/>
                    </a:lnTo>
                    <a:lnTo>
                      <a:pt x="199" y="4"/>
                    </a:lnTo>
                    <a:lnTo>
                      <a:pt x="196" y="7"/>
                    </a:lnTo>
                    <a:lnTo>
                      <a:pt x="196" y="11"/>
                    </a:lnTo>
                    <a:lnTo>
                      <a:pt x="196" y="50"/>
                    </a:lnTo>
                    <a:lnTo>
                      <a:pt x="21" y="50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" y="82"/>
                    </a:lnTo>
                    <a:lnTo>
                      <a:pt x="3" y="93"/>
                    </a:lnTo>
                    <a:lnTo>
                      <a:pt x="4" y="102"/>
                    </a:lnTo>
                    <a:lnTo>
                      <a:pt x="7" y="111"/>
                    </a:lnTo>
                    <a:lnTo>
                      <a:pt x="11" y="120"/>
                    </a:lnTo>
                    <a:lnTo>
                      <a:pt x="16" y="128"/>
                    </a:lnTo>
                    <a:lnTo>
                      <a:pt x="27" y="143"/>
                    </a:lnTo>
                    <a:lnTo>
                      <a:pt x="39" y="156"/>
                    </a:lnTo>
                    <a:lnTo>
                      <a:pt x="55" y="170"/>
                    </a:lnTo>
                    <a:lnTo>
                      <a:pt x="71" y="182"/>
                    </a:lnTo>
                    <a:lnTo>
                      <a:pt x="90" y="195"/>
                    </a:lnTo>
                    <a:lnTo>
                      <a:pt x="90" y="195"/>
                    </a:lnTo>
                    <a:lnTo>
                      <a:pt x="71" y="207"/>
                    </a:lnTo>
                    <a:lnTo>
                      <a:pt x="55" y="219"/>
                    </a:lnTo>
                    <a:lnTo>
                      <a:pt x="39" y="233"/>
                    </a:lnTo>
                    <a:lnTo>
                      <a:pt x="27" y="246"/>
                    </a:lnTo>
                    <a:lnTo>
                      <a:pt x="16" y="262"/>
                    </a:lnTo>
                    <a:lnTo>
                      <a:pt x="11" y="270"/>
                    </a:lnTo>
                    <a:lnTo>
                      <a:pt x="7" y="278"/>
                    </a:lnTo>
                    <a:lnTo>
                      <a:pt x="4" y="288"/>
                    </a:lnTo>
                    <a:lnTo>
                      <a:pt x="3" y="296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1" y="382"/>
                    </a:lnTo>
                    <a:lnTo>
                      <a:pt x="4" y="386"/>
                    </a:lnTo>
                    <a:lnTo>
                      <a:pt x="7" y="387"/>
                    </a:lnTo>
                    <a:lnTo>
                      <a:pt x="11" y="388"/>
                    </a:lnTo>
                    <a:lnTo>
                      <a:pt x="11" y="388"/>
                    </a:lnTo>
                    <a:lnTo>
                      <a:pt x="15" y="387"/>
                    </a:lnTo>
                    <a:lnTo>
                      <a:pt x="19" y="386"/>
                    </a:lnTo>
                    <a:lnTo>
                      <a:pt x="21" y="382"/>
                    </a:lnTo>
                    <a:lnTo>
                      <a:pt x="21" y="378"/>
                    </a:lnTo>
                    <a:lnTo>
                      <a:pt x="21" y="340"/>
                    </a:lnTo>
                    <a:lnTo>
                      <a:pt x="196" y="340"/>
                    </a:lnTo>
                    <a:lnTo>
                      <a:pt x="196" y="378"/>
                    </a:lnTo>
                    <a:lnTo>
                      <a:pt x="196" y="378"/>
                    </a:lnTo>
                    <a:lnTo>
                      <a:pt x="196" y="382"/>
                    </a:lnTo>
                    <a:lnTo>
                      <a:pt x="199" y="386"/>
                    </a:lnTo>
                    <a:lnTo>
                      <a:pt x="203" y="387"/>
                    </a:lnTo>
                    <a:lnTo>
                      <a:pt x="207" y="388"/>
                    </a:lnTo>
                    <a:lnTo>
                      <a:pt x="207" y="388"/>
                    </a:lnTo>
                    <a:lnTo>
                      <a:pt x="211" y="387"/>
                    </a:lnTo>
                    <a:lnTo>
                      <a:pt x="213" y="386"/>
                    </a:lnTo>
                    <a:lnTo>
                      <a:pt x="216" y="382"/>
                    </a:lnTo>
                    <a:lnTo>
                      <a:pt x="217" y="378"/>
                    </a:lnTo>
                    <a:lnTo>
                      <a:pt x="217" y="317"/>
                    </a:lnTo>
                    <a:lnTo>
                      <a:pt x="217" y="317"/>
                    </a:lnTo>
                    <a:lnTo>
                      <a:pt x="216" y="307"/>
                    </a:lnTo>
                    <a:lnTo>
                      <a:pt x="215" y="296"/>
                    </a:lnTo>
                    <a:lnTo>
                      <a:pt x="213" y="288"/>
                    </a:lnTo>
                    <a:lnTo>
                      <a:pt x="209" y="278"/>
                    </a:lnTo>
                    <a:lnTo>
                      <a:pt x="207" y="270"/>
                    </a:lnTo>
                    <a:lnTo>
                      <a:pt x="201" y="262"/>
                    </a:lnTo>
                    <a:lnTo>
                      <a:pt x="191" y="246"/>
                    </a:lnTo>
                    <a:lnTo>
                      <a:pt x="177" y="233"/>
                    </a:lnTo>
                    <a:lnTo>
                      <a:pt x="162" y="219"/>
                    </a:lnTo>
                    <a:lnTo>
                      <a:pt x="146" y="207"/>
                    </a:lnTo>
                    <a:lnTo>
                      <a:pt x="127" y="195"/>
                    </a:lnTo>
                    <a:lnTo>
                      <a:pt x="127" y="195"/>
                    </a:lnTo>
                    <a:lnTo>
                      <a:pt x="146" y="182"/>
                    </a:lnTo>
                    <a:lnTo>
                      <a:pt x="162" y="170"/>
                    </a:lnTo>
                    <a:lnTo>
                      <a:pt x="177" y="156"/>
                    </a:lnTo>
                    <a:lnTo>
                      <a:pt x="191" y="143"/>
                    </a:lnTo>
                    <a:lnTo>
                      <a:pt x="201" y="128"/>
                    </a:lnTo>
                    <a:lnTo>
                      <a:pt x="207" y="120"/>
                    </a:lnTo>
                    <a:lnTo>
                      <a:pt x="209" y="111"/>
                    </a:lnTo>
                    <a:lnTo>
                      <a:pt x="213" y="102"/>
                    </a:lnTo>
                    <a:lnTo>
                      <a:pt x="215" y="93"/>
                    </a:lnTo>
                    <a:lnTo>
                      <a:pt x="216" y="82"/>
                    </a:lnTo>
                    <a:lnTo>
                      <a:pt x="217" y="73"/>
                    </a:lnTo>
                    <a:lnTo>
                      <a:pt x="217" y="73"/>
                    </a:lnTo>
                    <a:close/>
                    <a:moveTo>
                      <a:pt x="21" y="319"/>
                    </a:moveTo>
                    <a:lnTo>
                      <a:pt x="21" y="317"/>
                    </a:lnTo>
                    <a:lnTo>
                      <a:pt x="21" y="317"/>
                    </a:lnTo>
                    <a:lnTo>
                      <a:pt x="23" y="307"/>
                    </a:lnTo>
                    <a:lnTo>
                      <a:pt x="24" y="297"/>
                    </a:lnTo>
                    <a:lnTo>
                      <a:pt x="27" y="288"/>
                    </a:lnTo>
                    <a:lnTo>
                      <a:pt x="31" y="278"/>
                    </a:lnTo>
                    <a:lnTo>
                      <a:pt x="187" y="278"/>
                    </a:lnTo>
                    <a:lnTo>
                      <a:pt x="187" y="278"/>
                    </a:lnTo>
                    <a:lnTo>
                      <a:pt x="191" y="288"/>
                    </a:lnTo>
                    <a:lnTo>
                      <a:pt x="193" y="297"/>
                    </a:lnTo>
                    <a:lnTo>
                      <a:pt x="195" y="307"/>
                    </a:lnTo>
                    <a:lnTo>
                      <a:pt x="196" y="317"/>
                    </a:lnTo>
                    <a:lnTo>
                      <a:pt x="196" y="319"/>
                    </a:lnTo>
                    <a:lnTo>
                      <a:pt x="21" y="319"/>
                    </a:lnTo>
                    <a:close/>
                    <a:moveTo>
                      <a:pt x="46" y="257"/>
                    </a:moveTo>
                    <a:lnTo>
                      <a:pt x="46" y="257"/>
                    </a:lnTo>
                    <a:lnTo>
                      <a:pt x="58" y="245"/>
                    </a:lnTo>
                    <a:lnTo>
                      <a:pt x="72" y="231"/>
                    </a:lnTo>
                    <a:lnTo>
                      <a:pt x="90" y="219"/>
                    </a:lnTo>
                    <a:lnTo>
                      <a:pt x="109" y="207"/>
                    </a:lnTo>
                    <a:lnTo>
                      <a:pt x="109" y="207"/>
                    </a:lnTo>
                    <a:lnTo>
                      <a:pt x="127" y="219"/>
                    </a:lnTo>
                    <a:lnTo>
                      <a:pt x="144" y="231"/>
                    </a:lnTo>
                    <a:lnTo>
                      <a:pt x="158" y="245"/>
                    </a:lnTo>
                    <a:lnTo>
                      <a:pt x="172" y="257"/>
                    </a:lnTo>
                    <a:lnTo>
                      <a:pt x="46" y="257"/>
                    </a:lnTo>
                    <a:close/>
                    <a:moveTo>
                      <a:pt x="109" y="182"/>
                    </a:moveTo>
                    <a:lnTo>
                      <a:pt x="109" y="182"/>
                    </a:lnTo>
                    <a:lnTo>
                      <a:pt x="90" y="170"/>
                    </a:lnTo>
                    <a:lnTo>
                      <a:pt x="72" y="158"/>
                    </a:lnTo>
                    <a:lnTo>
                      <a:pt x="58" y="145"/>
                    </a:lnTo>
                    <a:lnTo>
                      <a:pt x="46" y="132"/>
                    </a:lnTo>
                    <a:lnTo>
                      <a:pt x="172" y="132"/>
                    </a:lnTo>
                    <a:lnTo>
                      <a:pt x="172" y="132"/>
                    </a:lnTo>
                    <a:lnTo>
                      <a:pt x="158" y="145"/>
                    </a:lnTo>
                    <a:lnTo>
                      <a:pt x="144" y="158"/>
                    </a:lnTo>
                    <a:lnTo>
                      <a:pt x="127" y="170"/>
                    </a:lnTo>
                    <a:lnTo>
                      <a:pt x="109" y="182"/>
                    </a:lnTo>
                    <a:lnTo>
                      <a:pt x="109" y="182"/>
                    </a:lnTo>
                    <a:close/>
                    <a:moveTo>
                      <a:pt x="196" y="72"/>
                    </a:moveTo>
                    <a:lnTo>
                      <a:pt x="196" y="73"/>
                    </a:lnTo>
                    <a:lnTo>
                      <a:pt x="196" y="73"/>
                    </a:lnTo>
                    <a:lnTo>
                      <a:pt x="195" y="82"/>
                    </a:lnTo>
                    <a:lnTo>
                      <a:pt x="193" y="92"/>
                    </a:lnTo>
                    <a:lnTo>
                      <a:pt x="191" y="101"/>
                    </a:lnTo>
                    <a:lnTo>
                      <a:pt x="187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27" y="101"/>
                    </a:lnTo>
                    <a:lnTo>
                      <a:pt x="24" y="92"/>
                    </a:lnTo>
                    <a:lnTo>
                      <a:pt x="23" y="82"/>
                    </a:lnTo>
                    <a:lnTo>
                      <a:pt x="21" y="73"/>
                    </a:lnTo>
                    <a:lnTo>
                      <a:pt x="21" y="72"/>
                    </a:lnTo>
                    <a:lnTo>
                      <a:pt x="196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366" name="Title 1"/>
          <p:cNvSpPr txBox="1">
            <a:spLocks/>
          </p:cNvSpPr>
          <p:nvPr/>
        </p:nvSpPr>
        <p:spPr bwMode="gray">
          <a:xfrm>
            <a:off x="5422808" y="3277826"/>
            <a:ext cx="316777" cy="660532"/>
          </a:xfrm>
          <a:solidFill>
            <a:srgbClr val="6FC2B4"/>
          </a:solidFill>
        </p:spPr>
        <p:txBody>
          <a:bodyPr anchor="ctr" anchorCtr="0"/>
          <a:lstStyle>
            <a:lvl1pPr algn="ctr" defTabSz="1007943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976" b="1" kern="1200">
                <a:solidFill>
                  <a:schemeClr val="tx1"/>
                </a:solidFill>
                <a:latin typeface="Chronicle Display Black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00794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73C4E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106B3D86-C0A2-2B48-BEB3-5AE4BB2E42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14183" y="4200768"/>
            <a:ext cx="3142376" cy="1565447"/>
          </a:xfrm>
          <a:prstGeom prst="rect">
            <a:avLst/>
          </a:prstGeom>
          <a:noFill/>
          <a:ln w="38100" cap="flat" cmpd="sng" algn="ctr">
            <a:solidFill>
              <a:srgbClr val="50F892"/>
            </a:solidFill>
            <a:prstDash val="solid"/>
            <a:miter lim="800000"/>
            <a:headEnd/>
            <a:tailEnd/>
          </a:ln>
          <a:effectLst/>
        </p:spPr>
        <p:txBody>
          <a:bodyPr lIns="88900" tIns="88900" rIns="88900" bIns="889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8" name="object 11"/>
          <p:cNvSpPr/>
          <p:nvPr/>
        </p:nvSpPr>
        <p:spPr>
          <a:xfrm>
            <a:off x="7354768" y="3496150"/>
            <a:ext cx="137386" cy="1057184"/>
          </a:xfrm>
          <a:prstGeom prst="upArrow">
            <a:avLst/>
          </a:prstGeom>
          <a:gradFill flip="none" rotWithShape="1">
            <a:gsLst>
              <a:gs pos="100000">
                <a:srgbClr val="3C1E7A"/>
              </a:gs>
              <a:gs pos="77000">
                <a:srgbClr val="152D79"/>
              </a:gs>
              <a:gs pos="0">
                <a:srgbClr val="73C4EE"/>
              </a:gs>
            </a:gsLst>
            <a:lin ang="5400000" scaled="1"/>
            <a:tileRect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9" name="TextBox 39"/>
          <p:cNvSpPr txBox="1"/>
          <p:nvPr/>
        </p:nvSpPr>
        <p:spPr>
          <a:xfrm>
            <a:off x="6444545" y="4167702"/>
            <a:ext cx="1496340" cy="26245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4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PRESTACIÓN</a:t>
            </a:r>
          </a:p>
        </p:txBody>
      </p:sp>
      <p:grpSp>
        <p:nvGrpSpPr>
          <p:cNvPr id="370" name="Group 119">
            <a:extLst>
              <a:ext uri="{FF2B5EF4-FFF2-40B4-BE49-F238E27FC236}">
                <a16:creationId xmlns:a16="http://schemas.microsoft.com/office/drawing/2014/main" id="{76967776-0DFD-3341-A535-39652BC3885F}"/>
              </a:ext>
            </a:extLst>
          </p:cNvPr>
          <p:cNvGrpSpPr/>
          <p:nvPr/>
        </p:nvGrpSpPr>
        <p:grpSpPr>
          <a:xfrm>
            <a:off x="5910678" y="4104610"/>
            <a:ext cx="505607" cy="507148"/>
            <a:chOff x="5110864" y="2608847"/>
            <a:chExt cx="520700" cy="522288"/>
          </a:xfrm>
        </p:grpSpPr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2723E7C7-C2E7-6A46-A4DA-17FC1A015D42}"/>
                </a:ext>
              </a:extLst>
            </p:cNvPr>
            <p:cNvSpPr/>
            <p:nvPr/>
          </p:nvSpPr>
          <p:spPr>
            <a:xfrm>
              <a:off x="5141761" y="2676165"/>
              <a:ext cx="475440" cy="41588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4422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72" name="Group 95">
              <a:extLst>
                <a:ext uri="{FF2B5EF4-FFF2-40B4-BE49-F238E27FC236}">
                  <a16:creationId xmlns:a16="http://schemas.microsoft.com/office/drawing/2014/main" id="{A71A78BD-2862-AC42-9631-36B4C3BEB6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10864" y="2608847"/>
              <a:ext cx="520700" cy="522288"/>
              <a:chOff x="11117263" y="3351213"/>
              <a:chExt cx="520700" cy="522288"/>
            </a:xfrm>
          </p:grpSpPr>
          <p:sp>
            <p:nvSpPr>
              <p:cNvPr id="373" name="Freeform 40">
                <a:extLst>
                  <a:ext uri="{FF2B5EF4-FFF2-40B4-BE49-F238E27FC236}">
                    <a16:creationId xmlns:a16="http://schemas.microsoft.com/office/drawing/2014/main" id="{5694BFFB-B85F-5946-A4EA-35BCE3C44F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17263" y="3351213"/>
                <a:ext cx="520700" cy="522288"/>
              </a:xfrm>
              <a:custGeom>
                <a:avLst/>
                <a:gdLst>
                  <a:gd name="T0" fmla="*/ 312 w 657"/>
                  <a:gd name="T1" fmla="*/ 657 h 657"/>
                  <a:gd name="T2" fmla="*/ 262 w 657"/>
                  <a:gd name="T3" fmla="*/ 650 h 657"/>
                  <a:gd name="T4" fmla="*/ 202 w 657"/>
                  <a:gd name="T5" fmla="*/ 631 h 657"/>
                  <a:gd name="T6" fmla="*/ 120 w 657"/>
                  <a:gd name="T7" fmla="*/ 581 h 657"/>
                  <a:gd name="T8" fmla="*/ 57 w 657"/>
                  <a:gd name="T9" fmla="*/ 511 h 657"/>
                  <a:gd name="T10" fmla="*/ 15 w 657"/>
                  <a:gd name="T11" fmla="*/ 426 h 657"/>
                  <a:gd name="T12" fmla="*/ 4 w 657"/>
                  <a:gd name="T13" fmla="*/ 379 h 657"/>
                  <a:gd name="T14" fmla="*/ 0 w 657"/>
                  <a:gd name="T15" fmla="*/ 329 h 657"/>
                  <a:gd name="T16" fmla="*/ 2 w 657"/>
                  <a:gd name="T17" fmla="*/ 295 h 657"/>
                  <a:gd name="T18" fmla="*/ 11 w 657"/>
                  <a:gd name="T19" fmla="*/ 246 h 657"/>
                  <a:gd name="T20" fmla="*/ 41 w 657"/>
                  <a:gd name="T21" fmla="*/ 172 h 657"/>
                  <a:gd name="T22" fmla="*/ 97 w 657"/>
                  <a:gd name="T23" fmla="*/ 97 h 657"/>
                  <a:gd name="T24" fmla="*/ 172 w 657"/>
                  <a:gd name="T25" fmla="*/ 39 h 657"/>
                  <a:gd name="T26" fmla="*/ 247 w 657"/>
                  <a:gd name="T27" fmla="*/ 9 h 657"/>
                  <a:gd name="T28" fmla="*/ 296 w 657"/>
                  <a:gd name="T29" fmla="*/ 1 h 657"/>
                  <a:gd name="T30" fmla="*/ 329 w 657"/>
                  <a:gd name="T31" fmla="*/ 0 h 657"/>
                  <a:gd name="T32" fmla="*/ 379 w 657"/>
                  <a:gd name="T33" fmla="*/ 4 h 657"/>
                  <a:gd name="T34" fmla="*/ 426 w 657"/>
                  <a:gd name="T35" fmla="*/ 15 h 657"/>
                  <a:gd name="T36" fmla="*/ 512 w 657"/>
                  <a:gd name="T37" fmla="*/ 56 h 657"/>
                  <a:gd name="T38" fmla="*/ 583 w 657"/>
                  <a:gd name="T39" fmla="*/ 119 h 657"/>
                  <a:gd name="T40" fmla="*/ 631 w 657"/>
                  <a:gd name="T41" fmla="*/ 200 h 657"/>
                  <a:gd name="T42" fmla="*/ 650 w 657"/>
                  <a:gd name="T43" fmla="*/ 262 h 657"/>
                  <a:gd name="T44" fmla="*/ 657 w 657"/>
                  <a:gd name="T45" fmla="*/ 311 h 657"/>
                  <a:gd name="T46" fmla="*/ 657 w 657"/>
                  <a:gd name="T47" fmla="*/ 345 h 657"/>
                  <a:gd name="T48" fmla="*/ 650 w 657"/>
                  <a:gd name="T49" fmla="*/ 395 h 657"/>
                  <a:gd name="T50" fmla="*/ 631 w 657"/>
                  <a:gd name="T51" fmla="*/ 456 h 657"/>
                  <a:gd name="T52" fmla="*/ 583 w 657"/>
                  <a:gd name="T53" fmla="*/ 537 h 657"/>
                  <a:gd name="T54" fmla="*/ 512 w 657"/>
                  <a:gd name="T55" fmla="*/ 600 h 657"/>
                  <a:gd name="T56" fmla="*/ 426 w 657"/>
                  <a:gd name="T57" fmla="*/ 642 h 657"/>
                  <a:gd name="T58" fmla="*/ 379 w 657"/>
                  <a:gd name="T59" fmla="*/ 653 h 657"/>
                  <a:gd name="T60" fmla="*/ 329 w 657"/>
                  <a:gd name="T61" fmla="*/ 657 h 657"/>
                  <a:gd name="T62" fmla="*/ 329 w 657"/>
                  <a:gd name="T63" fmla="*/ 37 h 657"/>
                  <a:gd name="T64" fmla="*/ 242 w 657"/>
                  <a:gd name="T65" fmla="*/ 51 h 657"/>
                  <a:gd name="T66" fmla="*/ 167 w 657"/>
                  <a:gd name="T67" fmla="*/ 87 h 657"/>
                  <a:gd name="T68" fmla="*/ 105 w 657"/>
                  <a:gd name="T69" fmla="*/ 144 h 657"/>
                  <a:gd name="T70" fmla="*/ 61 w 657"/>
                  <a:gd name="T71" fmla="*/ 215 h 657"/>
                  <a:gd name="T72" fmla="*/ 39 w 657"/>
                  <a:gd name="T73" fmla="*/ 298 h 657"/>
                  <a:gd name="T74" fmla="*/ 39 w 657"/>
                  <a:gd name="T75" fmla="*/ 358 h 657"/>
                  <a:gd name="T76" fmla="*/ 61 w 657"/>
                  <a:gd name="T77" fmla="*/ 442 h 657"/>
                  <a:gd name="T78" fmla="*/ 105 w 657"/>
                  <a:gd name="T79" fmla="*/ 513 h 657"/>
                  <a:gd name="T80" fmla="*/ 167 w 657"/>
                  <a:gd name="T81" fmla="*/ 569 h 657"/>
                  <a:gd name="T82" fmla="*/ 242 w 657"/>
                  <a:gd name="T83" fmla="*/ 607 h 657"/>
                  <a:gd name="T84" fmla="*/ 329 w 657"/>
                  <a:gd name="T85" fmla="*/ 619 h 657"/>
                  <a:gd name="T86" fmla="*/ 387 w 657"/>
                  <a:gd name="T87" fmla="*/ 614 h 657"/>
                  <a:gd name="T88" fmla="*/ 468 w 657"/>
                  <a:gd name="T89" fmla="*/ 584 h 657"/>
                  <a:gd name="T90" fmla="*/ 535 w 657"/>
                  <a:gd name="T91" fmla="*/ 534 h 657"/>
                  <a:gd name="T92" fmla="*/ 584 w 657"/>
                  <a:gd name="T93" fmla="*/ 467 h 657"/>
                  <a:gd name="T94" fmla="*/ 614 w 657"/>
                  <a:gd name="T95" fmla="*/ 387 h 657"/>
                  <a:gd name="T96" fmla="*/ 619 w 657"/>
                  <a:gd name="T97" fmla="*/ 329 h 657"/>
                  <a:gd name="T98" fmla="*/ 607 w 657"/>
                  <a:gd name="T99" fmla="*/ 242 h 657"/>
                  <a:gd name="T100" fmla="*/ 570 w 657"/>
                  <a:gd name="T101" fmla="*/ 165 h 657"/>
                  <a:gd name="T102" fmla="*/ 515 w 657"/>
                  <a:gd name="T103" fmla="*/ 103 h 657"/>
                  <a:gd name="T104" fmla="*/ 442 w 657"/>
                  <a:gd name="T105" fmla="*/ 60 h 657"/>
                  <a:gd name="T106" fmla="*/ 359 w 657"/>
                  <a:gd name="T107" fmla="*/ 3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7" h="657">
                    <a:moveTo>
                      <a:pt x="329" y="657"/>
                    </a:moveTo>
                    <a:lnTo>
                      <a:pt x="329" y="657"/>
                    </a:lnTo>
                    <a:lnTo>
                      <a:pt x="312" y="657"/>
                    </a:lnTo>
                    <a:lnTo>
                      <a:pt x="296" y="655"/>
                    </a:lnTo>
                    <a:lnTo>
                      <a:pt x="278" y="653"/>
                    </a:lnTo>
                    <a:lnTo>
                      <a:pt x="262" y="650"/>
                    </a:lnTo>
                    <a:lnTo>
                      <a:pt x="247" y="647"/>
                    </a:lnTo>
                    <a:lnTo>
                      <a:pt x="231" y="642"/>
                    </a:lnTo>
                    <a:lnTo>
                      <a:pt x="202" y="631"/>
                    </a:lnTo>
                    <a:lnTo>
                      <a:pt x="172" y="618"/>
                    </a:lnTo>
                    <a:lnTo>
                      <a:pt x="145" y="600"/>
                    </a:lnTo>
                    <a:lnTo>
                      <a:pt x="120" y="581"/>
                    </a:lnTo>
                    <a:lnTo>
                      <a:pt x="97" y="561"/>
                    </a:lnTo>
                    <a:lnTo>
                      <a:pt x="76" y="537"/>
                    </a:lnTo>
                    <a:lnTo>
                      <a:pt x="57" y="511"/>
                    </a:lnTo>
                    <a:lnTo>
                      <a:pt x="41" y="485"/>
                    </a:lnTo>
                    <a:lnTo>
                      <a:pt x="26" y="456"/>
                    </a:lnTo>
                    <a:lnTo>
                      <a:pt x="15" y="426"/>
                    </a:lnTo>
                    <a:lnTo>
                      <a:pt x="11" y="411"/>
                    </a:lnTo>
                    <a:lnTo>
                      <a:pt x="7" y="395"/>
                    </a:lnTo>
                    <a:lnTo>
                      <a:pt x="4" y="379"/>
                    </a:lnTo>
                    <a:lnTo>
                      <a:pt x="2" y="361"/>
                    </a:lnTo>
                    <a:lnTo>
                      <a:pt x="0" y="345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11"/>
                    </a:lnTo>
                    <a:lnTo>
                      <a:pt x="2" y="295"/>
                    </a:lnTo>
                    <a:lnTo>
                      <a:pt x="4" y="278"/>
                    </a:lnTo>
                    <a:lnTo>
                      <a:pt x="7" y="262"/>
                    </a:lnTo>
                    <a:lnTo>
                      <a:pt x="11" y="246"/>
                    </a:lnTo>
                    <a:lnTo>
                      <a:pt x="15" y="231"/>
                    </a:lnTo>
                    <a:lnTo>
                      <a:pt x="26" y="200"/>
                    </a:lnTo>
                    <a:lnTo>
                      <a:pt x="41" y="172"/>
                    </a:lnTo>
                    <a:lnTo>
                      <a:pt x="57" y="145"/>
                    </a:lnTo>
                    <a:lnTo>
                      <a:pt x="76" y="119"/>
                    </a:lnTo>
                    <a:lnTo>
                      <a:pt x="97" y="97"/>
                    </a:lnTo>
                    <a:lnTo>
                      <a:pt x="120" y="75"/>
                    </a:lnTo>
                    <a:lnTo>
                      <a:pt x="145" y="56"/>
                    </a:lnTo>
                    <a:lnTo>
                      <a:pt x="172" y="39"/>
                    </a:lnTo>
                    <a:lnTo>
                      <a:pt x="202" y="25"/>
                    </a:lnTo>
                    <a:lnTo>
                      <a:pt x="231" y="15"/>
                    </a:lnTo>
                    <a:lnTo>
                      <a:pt x="247" y="9"/>
                    </a:lnTo>
                    <a:lnTo>
                      <a:pt x="262" y="7"/>
                    </a:lnTo>
                    <a:lnTo>
                      <a:pt x="278" y="4"/>
                    </a:lnTo>
                    <a:lnTo>
                      <a:pt x="296" y="1"/>
                    </a:lnTo>
                    <a:lnTo>
                      <a:pt x="312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45" y="0"/>
                    </a:lnTo>
                    <a:lnTo>
                      <a:pt x="363" y="1"/>
                    </a:lnTo>
                    <a:lnTo>
                      <a:pt x="379" y="4"/>
                    </a:lnTo>
                    <a:lnTo>
                      <a:pt x="395" y="7"/>
                    </a:lnTo>
                    <a:lnTo>
                      <a:pt x="411" y="9"/>
                    </a:lnTo>
                    <a:lnTo>
                      <a:pt x="426" y="15"/>
                    </a:lnTo>
                    <a:lnTo>
                      <a:pt x="457" y="25"/>
                    </a:lnTo>
                    <a:lnTo>
                      <a:pt x="485" y="39"/>
                    </a:lnTo>
                    <a:lnTo>
                      <a:pt x="512" y="56"/>
                    </a:lnTo>
                    <a:lnTo>
                      <a:pt x="538" y="75"/>
                    </a:lnTo>
                    <a:lnTo>
                      <a:pt x="562" y="97"/>
                    </a:lnTo>
                    <a:lnTo>
                      <a:pt x="583" y="119"/>
                    </a:lnTo>
                    <a:lnTo>
                      <a:pt x="602" y="145"/>
                    </a:lnTo>
                    <a:lnTo>
                      <a:pt x="618" y="172"/>
                    </a:lnTo>
                    <a:lnTo>
                      <a:pt x="631" y="200"/>
                    </a:lnTo>
                    <a:lnTo>
                      <a:pt x="642" y="231"/>
                    </a:lnTo>
                    <a:lnTo>
                      <a:pt x="648" y="246"/>
                    </a:lnTo>
                    <a:lnTo>
                      <a:pt x="650" y="262"/>
                    </a:lnTo>
                    <a:lnTo>
                      <a:pt x="654" y="278"/>
                    </a:lnTo>
                    <a:lnTo>
                      <a:pt x="656" y="295"/>
                    </a:lnTo>
                    <a:lnTo>
                      <a:pt x="657" y="311"/>
                    </a:lnTo>
                    <a:lnTo>
                      <a:pt x="657" y="329"/>
                    </a:lnTo>
                    <a:lnTo>
                      <a:pt x="657" y="329"/>
                    </a:lnTo>
                    <a:lnTo>
                      <a:pt x="657" y="345"/>
                    </a:lnTo>
                    <a:lnTo>
                      <a:pt x="656" y="361"/>
                    </a:lnTo>
                    <a:lnTo>
                      <a:pt x="654" y="379"/>
                    </a:lnTo>
                    <a:lnTo>
                      <a:pt x="650" y="395"/>
                    </a:lnTo>
                    <a:lnTo>
                      <a:pt x="648" y="411"/>
                    </a:lnTo>
                    <a:lnTo>
                      <a:pt x="642" y="426"/>
                    </a:lnTo>
                    <a:lnTo>
                      <a:pt x="631" y="456"/>
                    </a:lnTo>
                    <a:lnTo>
                      <a:pt x="618" y="485"/>
                    </a:lnTo>
                    <a:lnTo>
                      <a:pt x="602" y="511"/>
                    </a:lnTo>
                    <a:lnTo>
                      <a:pt x="583" y="537"/>
                    </a:lnTo>
                    <a:lnTo>
                      <a:pt x="562" y="561"/>
                    </a:lnTo>
                    <a:lnTo>
                      <a:pt x="538" y="581"/>
                    </a:lnTo>
                    <a:lnTo>
                      <a:pt x="512" y="600"/>
                    </a:lnTo>
                    <a:lnTo>
                      <a:pt x="485" y="618"/>
                    </a:lnTo>
                    <a:lnTo>
                      <a:pt x="457" y="631"/>
                    </a:lnTo>
                    <a:lnTo>
                      <a:pt x="426" y="642"/>
                    </a:lnTo>
                    <a:lnTo>
                      <a:pt x="411" y="647"/>
                    </a:lnTo>
                    <a:lnTo>
                      <a:pt x="395" y="650"/>
                    </a:lnTo>
                    <a:lnTo>
                      <a:pt x="379" y="653"/>
                    </a:lnTo>
                    <a:lnTo>
                      <a:pt x="363" y="655"/>
                    </a:lnTo>
                    <a:lnTo>
                      <a:pt x="345" y="657"/>
                    </a:lnTo>
                    <a:lnTo>
                      <a:pt x="329" y="657"/>
                    </a:lnTo>
                    <a:lnTo>
                      <a:pt x="329" y="657"/>
                    </a:lnTo>
                    <a:close/>
                    <a:moveTo>
                      <a:pt x="329" y="37"/>
                    </a:moveTo>
                    <a:lnTo>
                      <a:pt x="329" y="37"/>
                    </a:lnTo>
                    <a:lnTo>
                      <a:pt x="300" y="39"/>
                    </a:lnTo>
                    <a:lnTo>
                      <a:pt x="270" y="43"/>
                    </a:lnTo>
                    <a:lnTo>
                      <a:pt x="242" y="51"/>
                    </a:lnTo>
                    <a:lnTo>
                      <a:pt x="215" y="60"/>
                    </a:lnTo>
                    <a:lnTo>
                      <a:pt x="190" y="72"/>
                    </a:lnTo>
                    <a:lnTo>
                      <a:pt x="167" y="87"/>
                    </a:lnTo>
                    <a:lnTo>
                      <a:pt x="144" y="103"/>
                    </a:lnTo>
                    <a:lnTo>
                      <a:pt x="124" y="122"/>
                    </a:lnTo>
                    <a:lnTo>
                      <a:pt x="105" y="144"/>
                    </a:lnTo>
                    <a:lnTo>
                      <a:pt x="88" y="165"/>
                    </a:lnTo>
                    <a:lnTo>
                      <a:pt x="73" y="189"/>
                    </a:lnTo>
                    <a:lnTo>
                      <a:pt x="61" y="215"/>
                    </a:lnTo>
                    <a:lnTo>
                      <a:pt x="51" y="242"/>
                    </a:lnTo>
                    <a:lnTo>
                      <a:pt x="43" y="270"/>
                    </a:lnTo>
                    <a:lnTo>
                      <a:pt x="39" y="298"/>
                    </a:lnTo>
                    <a:lnTo>
                      <a:pt x="38" y="329"/>
                    </a:lnTo>
                    <a:lnTo>
                      <a:pt x="38" y="329"/>
                    </a:lnTo>
                    <a:lnTo>
                      <a:pt x="39" y="358"/>
                    </a:lnTo>
                    <a:lnTo>
                      <a:pt x="43" y="387"/>
                    </a:lnTo>
                    <a:lnTo>
                      <a:pt x="51" y="415"/>
                    </a:lnTo>
                    <a:lnTo>
                      <a:pt x="61" y="442"/>
                    </a:lnTo>
                    <a:lnTo>
                      <a:pt x="73" y="467"/>
                    </a:lnTo>
                    <a:lnTo>
                      <a:pt x="88" y="491"/>
                    </a:lnTo>
                    <a:lnTo>
                      <a:pt x="105" y="513"/>
                    </a:lnTo>
                    <a:lnTo>
                      <a:pt x="124" y="534"/>
                    </a:lnTo>
                    <a:lnTo>
                      <a:pt x="144" y="553"/>
                    </a:lnTo>
                    <a:lnTo>
                      <a:pt x="167" y="569"/>
                    </a:lnTo>
                    <a:lnTo>
                      <a:pt x="190" y="584"/>
                    </a:lnTo>
                    <a:lnTo>
                      <a:pt x="215" y="596"/>
                    </a:lnTo>
                    <a:lnTo>
                      <a:pt x="242" y="607"/>
                    </a:lnTo>
                    <a:lnTo>
                      <a:pt x="270" y="614"/>
                    </a:lnTo>
                    <a:lnTo>
                      <a:pt x="300" y="618"/>
                    </a:lnTo>
                    <a:lnTo>
                      <a:pt x="329" y="619"/>
                    </a:lnTo>
                    <a:lnTo>
                      <a:pt x="329" y="619"/>
                    </a:lnTo>
                    <a:lnTo>
                      <a:pt x="359" y="618"/>
                    </a:lnTo>
                    <a:lnTo>
                      <a:pt x="387" y="614"/>
                    </a:lnTo>
                    <a:lnTo>
                      <a:pt x="415" y="607"/>
                    </a:lnTo>
                    <a:lnTo>
                      <a:pt x="442" y="596"/>
                    </a:lnTo>
                    <a:lnTo>
                      <a:pt x="468" y="584"/>
                    </a:lnTo>
                    <a:lnTo>
                      <a:pt x="492" y="569"/>
                    </a:lnTo>
                    <a:lnTo>
                      <a:pt x="515" y="553"/>
                    </a:lnTo>
                    <a:lnTo>
                      <a:pt x="535" y="534"/>
                    </a:lnTo>
                    <a:lnTo>
                      <a:pt x="554" y="513"/>
                    </a:lnTo>
                    <a:lnTo>
                      <a:pt x="570" y="491"/>
                    </a:lnTo>
                    <a:lnTo>
                      <a:pt x="584" y="467"/>
                    </a:lnTo>
                    <a:lnTo>
                      <a:pt x="597" y="442"/>
                    </a:lnTo>
                    <a:lnTo>
                      <a:pt x="607" y="415"/>
                    </a:lnTo>
                    <a:lnTo>
                      <a:pt x="614" y="387"/>
                    </a:lnTo>
                    <a:lnTo>
                      <a:pt x="618" y="358"/>
                    </a:lnTo>
                    <a:lnTo>
                      <a:pt x="619" y="329"/>
                    </a:lnTo>
                    <a:lnTo>
                      <a:pt x="619" y="329"/>
                    </a:lnTo>
                    <a:lnTo>
                      <a:pt x="618" y="298"/>
                    </a:lnTo>
                    <a:lnTo>
                      <a:pt x="614" y="270"/>
                    </a:lnTo>
                    <a:lnTo>
                      <a:pt x="607" y="242"/>
                    </a:lnTo>
                    <a:lnTo>
                      <a:pt x="597" y="215"/>
                    </a:lnTo>
                    <a:lnTo>
                      <a:pt x="584" y="189"/>
                    </a:lnTo>
                    <a:lnTo>
                      <a:pt x="570" y="165"/>
                    </a:lnTo>
                    <a:lnTo>
                      <a:pt x="554" y="144"/>
                    </a:lnTo>
                    <a:lnTo>
                      <a:pt x="535" y="122"/>
                    </a:lnTo>
                    <a:lnTo>
                      <a:pt x="515" y="103"/>
                    </a:lnTo>
                    <a:lnTo>
                      <a:pt x="492" y="87"/>
                    </a:lnTo>
                    <a:lnTo>
                      <a:pt x="468" y="72"/>
                    </a:lnTo>
                    <a:lnTo>
                      <a:pt x="442" y="60"/>
                    </a:lnTo>
                    <a:lnTo>
                      <a:pt x="415" y="51"/>
                    </a:lnTo>
                    <a:lnTo>
                      <a:pt x="387" y="43"/>
                    </a:lnTo>
                    <a:lnTo>
                      <a:pt x="359" y="39"/>
                    </a:lnTo>
                    <a:lnTo>
                      <a:pt x="329" y="37"/>
                    </a:lnTo>
                    <a:lnTo>
                      <a:pt x="329" y="37"/>
                    </a:lnTo>
                    <a:close/>
                  </a:path>
                </a:pathLst>
              </a:custGeom>
              <a:solidFill>
                <a:srgbClr val="50F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4" name="Freeform 200">
                <a:extLst>
                  <a:ext uri="{FF2B5EF4-FFF2-40B4-BE49-F238E27FC236}">
                    <a16:creationId xmlns:a16="http://schemas.microsoft.com/office/drawing/2014/main" id="{3FF259EE-6472-A641-A38A-7133ADA5E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5551" y="3524250"/>
                <a:ext cx="25400" cy="12700"/>
              </a:xfrm>
              <a:custGeom>
                <a:avLst/>
                <a:gdLst>
                  <a:gd name="T0" fmla="*/ 8 w 32"/>
                  <a:gd name="T1" fmla="*/ 16 h 16"/>
                  <a:gd name="T2" fmla="*/ 24 w 32"/>
                  <a:gd name="T3" fmla="*/ 16 h 16"/>
                  <a:gd name="T4" fmla="*/ 24 w 32"/>
                  <a:gd name="T5" fmla="*/ 16 h 16"/>
                  <a:gd name="T6" fmla="*/ 28 w 32"/>
                  <a:gd name="T7" fmla="*/ 15 h 16"/>
                  <a:gd name="T8" fmla="*/ 31 w 32"/>
                  <a:gd name="T9" fmla="*/ 13 h 16"/>
                  <a:gd name="T10" fmla="*/ 32 w 32"/>
                  <a:gd name="T11" fmla="*/ 11 h 16"/>
                  <a:gd name="T12" fmla="*/ 32 w 32"/>
                  <a:gd name="T13" fmla="*/ 8 h 16"/>
                  <a:gd name="T14" fmla="*/ 32 w 32"/>
                  <a:gd name="T15" fmla="*/ 8 h 16"/>
                  <a:gd name="T16" fmla="*/ 32 w 32"/>
                  <a:gd name="T17" fmla="*/ 4 h 16"/>
                  <a:gd name="T18" fmla="*/ 31 w 32"/>
                  <a:gd name="T19" fmla="*/ 1 h 16"/>
                  <a:gd name="T20" fmla="*/ 28 w 32"/>
                  <a:gd name="T21" fmla="*/ 0 h 16"/>
                  <a:gd name="T22" fmla="*/ 24 w 32"/>
                  <a:gd name="T23" fmla="*/ 0 h 16"/>
                  <a:gd name="T24" fmla="*/ 8 w 32"/>
                  <a:gd name="T25" fmla="*/ 0 h 16"/>
                  <a:gd name="T26" fmla="*/ 8 w 32"/>
                  <a:gd name="T27" fmla="*/ 0 h 16"/>
                  <a:gd name="T28" fmla="*/ 5 w 32"/>
                  <a:gd name="T29" fmla="*/ 0 h 16"/>
                  <a:gd name="T30" fmla="*/ 2 w 32"/>
                  <a:gd name="T31" fmla="*/ 1 h 16"/>
                  <a:gd name="T32" fmla="*/ 0 w 32"/>
                  <a:gd name="T33" fmla="*/ 4 h 16"/>
                  <a:gd name="T34" fmla="*/ 0 w 32"/>
                  <a:gd name="T35" fmla="*/ 8 h 16"/>
                  <a:gd name="T36" fmla="*/ 0 w 32"/>
                  <a:gd name="T37" fmla="*/ 8 h 16"/>
                  <a:gd name="T38" fmla="*/ 0 w 32"/>
                  <a:gd name="T39" fmla="*/ 11 h 16"/>
                  <a:gd name="T40" fmla="*/ 2 w 32"/>
                  <a:gd name="T41" fmla="*/ 13 h 16"/>
                  <a:gd name="T42" fmla="*/ 5 w 32"/>
                  <a:gd name="T43" fmla="*/ 15 h 16"/>
                  <a:gd name="T44" fmla="*/ 8 w 32"/>
                  <a:gd name="T45" fmla="*/ 16 h 16"/>
                  <a:gd name="T46" fmla="*/ 8 w 32"/>
                  <a:gd name="T4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16">
                    <a:moveTo>
                      <a:pt x="8" y="16"/>
                    </a:moveTo>
                    <a:lnTo>
                      <a:pt x="24" y="16"/>
                    </a:lnTo>
                    <a:lnTo>
                      <a:pt x="24" y="16"/>
                    </a:lnTo>
                    <a:lnTo>
                      <a:pt x="28" y="15"/>
                    </a:lnTo>
                    <a:lnTo>
                      <a:pt x="31" y="13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4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5" name="Freeform 201">
                <a:extLst>
                  <a:ext uri="{FF2B5EF4-FFF2-40B4-BE49-F238E27FC236}">
                    <a16:creationId xmlns:a16="http://schemas.microsoft.com/office/drawing/2014/main" id="{6B56F597-7AAD-644B-9F51-99F76DAAA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2688" y="3524250"/>
                <a:ext cx="25400" cy="12700"/>
              </a:xfrm>
              <a:custGeom>
                <a:avLst/>
                <a:gdLst>
                  <a:gd name="T0" fmla="*/ 24 w 32"/>
                  <a:gd name="T1" fmla="*/ 0 h 16"/>
                  <a:gd name="T2" fmla="*/ 8 w 32"/>
                  <a:gd name="T3" fmla="*/ 0 h 16"/>
                  <a:gd name="T4" fmla="*/ 8 w 32"/>
                  <a:gd name="T5" fmla="*/ 0 h 16"/>
                  <a:gd name="T6" fmla="*/ 4 w 32"/>
                  <a:gd name="T7" fmla="*/ 0 h 16"/>
                  <a:gd name="T8" fmla="*/ 3 w 32"/>
                  <a:gd name="T9" fmla="*/ 1 h 16"/>
                  <a:gd name="T10" fmla="*/ 0 w 32"/>
                  <a:gd name="T11" fmla="*/ 4 h 16"/>
                  <a:gd name="T12" fmla="*/ 0 w 32"/>
                  <a:gd name="T13" fmla="*/ 8 h 16"/>
                  <a:gd name="T14" fmla="*/ 0 w 32"/>
                  <a:gd name="T15" fmla="*/ 8 h 16"/>
                  <a:gd name="T16" fmla="*/ 0 w 32"/>
                  <a:gd name="T17" fmla="*/ 11 h 16"/>
                  <a:gd name="T18" fmla="*/ 3 w 32"/>
                  <a:gd name="T19" fmla="*/ 13 h 16"/>
                  <a:gd name="T20" fmla="*/ 4 w 32"/>
                  <a:gd name="T21" fmla="*/ 15 h 16"/>
                  <a:gd name="T22" fmla="*/ 8 w 32"/>
                  <a:gd name="T23" fmla="*/ 16 h 16"/>
                  <a:gd name="T24" fmla="*/ 24 w 32"/>
                  <a:gd name="T25" fmla="*/ 16 h 16"/>
                  <a:gd name="T26" fmla="*/ 24 w 32"/>
                  <a:gd name="T27" fmla="*/ 16 h 16"/>
                  <a:gd name="T28" fmla="*/ 28 w 32"/>
                  <a:gd name="T29" fmla="*/ 15 h 16"/>
                  <a:gd name="T30" fmla="*/ 30 w 32"/>
                  <a:gd name="T31" fmla="*/ 13 h 16"/>
                  <a:gd name="T32" fmla="*/ 32 w 32"/>
                  <a:gd name="T33" fmla="*/ 11 h 16"/>
                  <a:gd name="T34" fmla="*/ 32 w 32"/>
                  <a:gd name="T35" fmla="*/ 8 h 16"/>
                  <a:gd name="T36" fmla="*/ 32 w 32"/>
                  <a:gd name="T37" fmla="*/ 8 h 16"/>
                  <a:gd name="T38" fmla="*/ 32 w 32"/>
                  <a:gd name="T39" fmla="*/ 4 h 16"/>
                  <a:gd name="T40" fmla="*/ 30 w 32"/>
                  <a:gd name="T41" fmla="*/ 1 h 16"/>
                  <a:gd name="T42" fmla="*/ 28 w 32"/>
                  <a:gd name="T43" fmla="*/ 0 h 16"/>
                  <a:gd name="T44" fmla="*/ 24 w 32"/>
                  <a:gd name="T45" fmla="*/ 0 h 16"/>
                  <a:gd name="T46" fmla="*/ 24 w 32"/>
                  <a:gd name="T4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16">
                    <a:moveTo>
                      <a:pt x="24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8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8" y="15"/>
                    </a:lnTo>
                    <a:lnTo>
                      <a:pt x="30" y="13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4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6" name="Freeform 202">
                <a:extLst>
                  <a:ext uri="{FF2B5EF4-FFF2-40B4-BE49-F238E27FC236}">
                    <a16:creationId xmlns:a16="http://schemas.microsoft.com/office/drawing/2014/main" id="{18F6C1BF-AE2D-0346-AE5A-18641B388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8413" y="3524250"/>
                <a:ext cx="30163" cy="28575"/>
              </a:xfrm>
              <a:custGeom>
                <a:avLst/>
                <a:gdLst>
                  <a:gd name="T0" fmla="*/ 9 w 38"/>
                  <a:gd name="T1" fmla="*/ 16 h 38"/>
                  <a:gd name="T2" fmla="*/ 22 w 38"/>
                  <a:gd name="T3" fmla="*/ 16 h 38"/>
                  <a:gd name="T4" fmla="*/ 22 w 38"/>
                  <a:gd name="T5" fmla="*/ 30 h 38"/>
                  <a:gd name="T6" fmla="*/ 22 w 38"/>
                  <a:gd name="T7" fmla="*/ 30 h 38"/>
                  <a:gd name="T8" fmla="*/ 22 w 38"/>
                  <a:gd name="T9" fmla="*/ 34 h 38"/>
                  <a:gd name="T10" fmla="*/ 23 w 38"/>
                  <a:gd name="T11" fmla="*/ 36 h 38"/>
                  <a:gd name="T12" fmla="*/ 26 w 38"/>
                  <a:gd name="T13" fmla="*/ 38 h 38"/>
                  <a:gd name="T14" fmla="*/ 30 w 38"/>
                  <a:gd name="T15" fmla="*/ 38 h 38"/>
                  <a:gd name="T16" fmla="*/ 30 w 38"/>
                  <a:gd name="T17" fmla="*/ 38 h 38"/>
                  <a:gd name="T18" fmla="*/ 33 w 38"/>
                  <a:gd name="T19" fmla="*/ 38 h 38"/>
                  <a:gd name="T20" fmla="*/ 35 w 38"/>
                  <a:gd name="T21" fmla="*/ 36 h 38"/>
                  <a:gd name="T22" fmla="*/ 37 w 38"/>
                  <a:gd name="T23" fmla="*/ 34 h 38"/>
                  <a:gd name="T24" fmla="*/ 38 w 38"/>
                  <a:gd name="T25" fmla="*/ 30 h 38"/>
                  <a:gd name="T26" fmla="*/ 38 w 38"/>
                  <a:gd name="T27" fmla="*/ 8 h 38"/>
                  <a:gd name="T28" fmla="*/ 38 w 38"/>
                  <a:gd name="T29" fmla="*/ 8 h 38"/>
                  <a:gd name="T30" fmla="*/ 37 w 38"/>
                  <a:gd name="T31" fmla="*/ 4 h 38"/>
                  <a:gd name="T32" fmla="*/ 35 w 38"/>
                  <a:gd name="T33" fmla="*/ 1 h 38"/>
                  <a:gd name="T34" fmla="*/ 33 w 38"/>
                  <a:gd name="T35" fmla="*/ 0 h 38"/>
                  <a:gd name="T36" fmla="*/ 30 w 38"/>
                  <a:gd name="T37" fmla="*/ 0 h 38"/>
                  <a:gd name="T38" fmla="*/ 30 w 38"/>
                  <a:gd name="T39" fmla="*/ 0 h 38"/>
                  <a:gd name="T40" fmla="*/ 27 w 38"/>
                  <a:gd name="T41" fmla="*/ 0 h 38"/>
                  <a:gd name="T42" fmla="*/ 27 w 38"/>
                  <a:gd name="T43" fmla="*/ 0 h 38"/>
                  <a:gd name="T44" fmla="*/ 26 w 38"/>
                  <a:gd name="T45" fmla="*/ 0 h 38"/>
                  <a:gd name="T46" fmla="*/ 9 w 38"/>
                  <a:gd name="T47" fmla="*/ 0 h 38"/>
                  <a:gd name="T48" fmla="*/ 9 w 38"/>
                  <a:gd name="T49" fmla="*/ 0 h 38"/>
                  <a:gd name="T50" fmla="*/ 6 w 38"/>
                  <a:gd name="T51" fmla="*/ 0 h 38"/>
                  <a:gd name="T52" fmla="*/ 3 w 38"/>
                  <a:gd name="T53" fmla="*/ 1 h 38"/>
                  <a:gd name="T54" fmla="*/ 2 w 38"/>
                  <a:gd name="T55" fmla="*/ 4 h 38"/>
                  <a:gd name="T56" fmla="*/ 0 w 38"/>
                  <a:gd name="T57" fmla="*/ 8 h 38"/>
                  <a:gd name="T58" fmla="*/ 0 w 38"/>
                  <a:gd name="T59" fmla="*/ 8 h 38"/>
                  <a:gd name="T60" fmla="*/ 2 w 38"/>
                  <a:gd name="T61" fmla="*/ 11 h 38"/>
                  <a:gd name="T62" fmla="*/ 3 w 38"/>
                  <a:gd name="T63" fmla="*/ 13 h 38"/>
                  <a:gd name="T64" fmla="*/ 6 w 38"/>
                  <a:gd name="T65" fmla="*/ 15 h 38"/>
                  <a:gd name="T66" fmla="*/ 9 w 38"/>
                  <a:gd name="T67" fmla="*/ 16 h 38"/>
                  <a:gd name="T68" fmla="*/ 9 w 38"/>
                  <a:gd name="T69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8">
                    <a:moveTo>
                      <a:pt x="9" y="16"/>
                    </a:moveTo>
                    <a:lnTo>
                      <a:pt x="22" y="16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3" y="36"/>
                    </a:lnTo>
                    <a:lnTo>
                      <a:pt x="26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3" y="38"/>
                    </a:lnTo>
                    <a:lnTo>
                      <a:pt x="35" y="36"/>
                    </a:lnTo>
                    <a:lnTo>
                      <a:pt x="37" y="34"/>
                    </a:lnTo>
                    <a:lnTo>
                      <a:pt x="38" y="30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7" y="4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6" y="15"/>
                    </a:lnTo>
                    <a:lnTo>
                      <a:pt x="9" y="16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7" name="Freeform 203">
                <a:extLst>
                  <a:ext uri="{FF2B5EF4-FFF2-40B4-BE49-F238E27FC236}">
                    <a16:creationId xmlns:a16="http://schemas.microsoft.com/office/drawing/2014/main" id="{7DE1E7F8-C90F-B94B-986C-E9154F4D0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6663" y="3622675"/>
                <a:ext cx="107950" cy="107950"/>
              </a:xfrm>
              <a:custGeom>
                <a:avLst/>
                <a:gdLst>
                  <a:gd name="T0" fmla="*/ 136 w 137"/>
                  <a:gd name="T1" fmla="*/ 114 h 137"/>
                  <a:gd name="T2" fmla="*/ 90 w 137"/>
                  <a:gd name="T3" fmla="*/ 67 h 137"/>
                  <a:gd name="T4" fmla="*/ 136 w 137"/>
                  <a:gd name="T5" fmla="*/ 46 h 137"/>
                  <a:gd name="T6" fmla="*/ 136 w 137"/>
                  <a:gd name="T7" fmla="*/ 46 h 137"/>
                  <a:gd name="T8" fmla="*/ 137 w 137"/>
                  <a:gd name="T9" fmla="*/ 43 h 137"/>
                  <a:gd name="T10" fmla="*/ 137 w 137"/>
                  <a:gd name="T11" fmla="*/ 42 h 137"/>
                  <a:gd name="T12" fmla="*/ 137 w 137"/>
                  <a:gd name="T13" fmla="*/ 42 h 137"/>
                  <a:gd name="T14" fmla="*/ 137 w 137"/>
                  <a:gd name="T15" fmla="*/ 39 h 137"/>
                  <a:gd name="T16" fmla="*/ 134 w 137"/>
                  <a:gd name="T17" fmla="*/ 38 h 137"/>
                  <a:gd name="T18" fmla="*/ 6 w 137"/>
                  <a:gd name="T19" fmla="*/ 0 h 137"/>
                  <a:gd name="T20" fmla="*/ 6 w 137"/>
                  <a:gd name="T21" fmla="*/ 0 h 137"/>
                  <a:gd name="T22" fmla="*/ 3 w 137"/>
                  <a:gd name="T23" fmla="*/ 0 h 137"/>
                  <a:gd name="T24" fmla="*/ 2 w 137"/>
                  <a:gd name="T25" fmla="*/ 1 h 137"/>
                  <a:gd name="T26" fmla="*/ 2 w 137"/>
                  <a:gd name="T27" fmla="*/ 1 h 137"/>
                  <a:gd name="T28" fmla="*/ 0 w 137"/>
                  <a:gd name="T29" fmla="*/ 3 h 137"/>
                  <a:gd name="T30" fmla="*/ 0 w 137"/>
                  <a:gd name="T31" fmla="*/ 5 h 137"/>
                  <a:gd name="T32" fmla="*/ 38 w 137"/>
                  <a:gd name="T33" fmla="*/ 134 h 137"/>
                  <a:gd name="T34" fmla="*/ 38 w 137"/>
                  <a:gd name="T35" fmla="*/ 134 h 137"/>
                  <a:gd name="T36" fmla="*/ 39 w 137"/>
                  <a:gd name="T37" fmla="*/ 137 h 137"/>
                  <a:gd name="T38" fmla="*/ 40 w 137"/>
                  <a:gd name="T39" fmla="*/ 137 h 137"/>
                  <a:gd name="T40" fmla="*/ 40 w 137"/>
                  <a:gd name="T41" fmla="*/ 137 h 137"/>
                  <a:gd name="T42" fmla="*/ 42 w 137"/>
                  <a:gd name="T43" fmla="*/ 137 h 137"/>
                  <a:gd name="T44" fmla="*/ 42 w 137"/>
                  <a:gd name="T45" fmla="*/ 137 h 137"/>
                  <a:gd name="T46" fmla="*/ 43 w 137"/>
                  <a:gd name="T47" fmla="*/ 137 h 137"/>
                  <a:gd name="T48" fmla="*/ 46 w 137"/>
                  <a:gd name="T49" fmla="*/ 136 h 137"/>
                  <a:gd name="T50" fmla="*/ 67 w 137"/>
                  <a:gd name="T51" fmla="*/ 90 h 137"/>
                  <a:gd name="T52" fmla="*/ 114 w 137"/>
                  <a:gd name="T53" fmla="*/ 137 h 137"/>
                  <a:gd name="T54" fmla="*/ 114 w 137"/>
                  <a:gd name="T55" fmla="*/ 137 h 137"/>
                  <a:gd name="T56" fmla="*/ 117 w 137"/>
                  <a:gd name="T57" fmla="*/ 137 h 137"/>
                  <a:gd name="T58" fmla="*/ 120 w 137"/>
                  <a:gd name="T59" fmla="*/ 137 h 137"/>
                  <a:gd name="T60" fmla="*/ 136 w 137"/>
                  <a:gd name="T61" fmla="*/ 119 h 137"/>
                  <a:gd name="T62" fmla="*/ 136 w 137"/>
                  <a:gd name="T63" fmla="*/ 119 h 137"/>
                  <a:gd name="T64" fmla="*/ 137 w 137"/>
                  <a:gd name="T65" fmla="*/ 117 h 137"/>
                  <a:gd name="T66" fmla="*/ 136 w 137"/>
                  <a:gd name="T67" fmla="*/ 114 h 137"/>
                  <a:gd name="T68" fmla="*/ 136 w 137"/>
                  <a:gd name="T69" fmla="*/ 11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" h="137">
                    <a:moveTo>
                      <a:pt x="136" y="114"/>
                    </a:moveTo>
                    <a:lnTo>
                      <a:pt x="90" y="67"/>
                    </a:lnTo>
                    <a:lnTo>
                      <a:pt x="136" y="46"/>
                    </a:lnTo>
                    <a:lnTo>
                      <a:pt x="136" y="46"/>
                    </a:lnTo>
                    <a:lnTo>
                      <a:pt x="137" y="43"/>
                    </a:lnTo>
                    <a:lnTo>
                      <a:pt x="137" y="42"/>
                    </a:lnTo>
                    <a:lnTo>
                      <a:pt x="137" y="42"/>
                    </a:lnTo>
                    <a:lnTo>
                      <a:pt x="137" y="39"/>
                    </a:lnTo>
                    <a:lnTo>
                      <a:pt x="134" y="3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39" y="137"/>
                    </a:lnTo>
                    <a:lnTo>
                      <a:pt x="40" y="137"/>
                    </a:lnTo>
                    <a:lnTo>
                      <a:pt x="40" y="137"/>
                    </a:lnTo>
                    <a:lnTo>
                      <a:pt x="42" y="137"/>
                    </a:lnTo>
                    <a:lnTo>
                      <a:pt x="42" y="137"/>
                    </a:lnTo>
                    <a:lnTo>
                      <a:pt x="43" y="137"/>
                    </a:lnTo>
                    <a:lnTo>
                      <a:pt x="46" y="136"/>
                    </a:lnTo>
                    <a:lnTo>
                      <a:pt x="67" y="90"/>
                    </a:lnTo>
                    <a:lnTo>
                      <a:pt x="114" y="137"/>
                    </a:lnTo>
                    <a:lnTo>
                      <a:pt x="114" y="137"/>
                    </a:lnTo>
                    <a:lnTo>
                      <a:pt x="117" y="137"/>
                    </a:lnTo>
                    <a:lnTo>
                      <a:pt x="120" y="137"/>
                    </a:lnTo>
                    <a:lnTo>
                      <a:pt x="136" y="119"/>
                    </a:lnTo>
                    <a:lnTo>
                      <a:pt x="136" y="119"/>
                    </a:lnTo>
                    <a:lnTo>
                      <a:pt x="137" y="117"/>
                    </a:lnTo>
                    <a:lnTo>
                      <a:pt x="136" y="114"/>
                    </a:lnTo>
                    <a:lnTo>
                      <a:pt x="136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8" name="Freeform 204">
                <a:extLst>
                  <a:ext uri="{FF2B5EF4-FFF2-40B4-BE49-F238E27FC236}">
                    <a16:creationId xmlns:a16="http://schemas.microsoft.com/office/drawing/2014/main" id="{A2F21B61-AF4C-2541-8121-CF1C567F3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9201" y="3673475"/>
                <a:ext cx="26988" cy="12700"/>
              </a:xfrm>
              <a:custGeom>
                <a:avLst/>
                <a:gdLst>
                  <a:gd name="T0" fmla="*/ 25 w 33"/>
                  <a:gd name="T1" fmla="*/ 0 h 16"/>
                  <a:gd name="T2" fmla="*/ 8 w 33"/>
                  <a:gd name="T3" fmla="*/ 0 h 16"/>
                  <a:gd name="T4" fmla="*/ 8 w 33"/>
                  <a:gd name="T5" fmla="*/ 0 h 16"/>
                  <a:gd name="T6" fmla="*/ 5 w 33"/>
                  <a:gd name="T7" fmla="*/ 0 h 16"/>
                  <a:gd name="T8" fmla="*/ 2 w 33"/>
                  <a:gd name="T9" fmla="*/ 1 h 16"/>
                  <a:gd name="T10" fmla="*/ 1 w 33"/>
                  <a:gd name="T11" fmla="*/ 4 h 16"/>
                  <a:gd name="T12" fmla="*/ 0 w 33"/>
                  <a:gd name="T13" fmla="*/ 8 h 16"/>
                  <a:gd name="T14" fmla="*/ 0 w 33"/>
                  <a:gd name="T15" fmla="*/ 8 h 16"/>
                  <a:gd name="T16" fmla="*/ 1 w 33"/>
                  <a:gd name="T17" fmla="*/ 11 h 16"/>
                  <a:gd name="T18" fmla="*/ 2 w 33"/>
                  <a:gd name="T19" fmla="*/ 13 h 16"/>
                  <a:gd name="T20" fmla="*/ 5 w 33"/>
                  <a:gd name="T21" fmla="*/ 15 h 16"/>
                  <a:gd name="T22" fmla="*/ 8 w 33"/>
                  <a:gd name="T23" fmla="*/ 16 h 16"/>
                  <a:gd name="T24" fmla="*/ 25 w 33"/>
                  <a:gd name="T25" fmla="*/ 16 h 16"/>
                  <a:gd name="T26" fmla="*/ 25 w 33"/>
                  <a:gd name="T27" fmla="*/ 16 h 16"/>
                  <a:gd name="T28" fmla="*/ 28 w 33"/>
                  <a:gd name="T29" fmla="*/ 15 h 16"/>
                  <a:gd name="T30" fmla="*/ 31 w 33"/>
                  <a:gd name="T31" fmla="*/ 13 h 16"/>
                  <a:gd name="T32" fmla="*/ 32 w 33"/>
                  <a:gd name="T33" fmla="*/ 11 h 16"/>
                  <a:gd name="T34" fmla="*/ 33 w 33"/>
                  <a:gd name="T35" fmla="*/ 8 h 16"/>
                  <a:gd name="T36" fmla="*/ 33 w 33"/>
                  <a:gd name="T37" fmla="*/ 8 h 16"/>
                  <a:gd name="T38" fmla="*/ 32 w 33"/>
                  <a:gd name="T39" fmla="*/ 4 h 16"/>
                  <a:gd name="T40" fmla="*/ 31 w 33"/>
                  <a:gd name="T41" fmla="*/ 1 h 16"/>
                  <a:gd name="T42" fmla="*/ 28 w 33"/>
                  <a:gd name="T43" fmla="*/ 0 h 16"/>
                  <a:gd name="T44" fmla="*/ 25 w 33"/>
                  <a:gd name="T45" fmla="*/ 0 h 16"/>
                  <a:gd name="T46" fmla="*/ 25 w 33"/>
                  <a:gd name="T4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16">
                    <a:moveTo>
                      <a:pt x="25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8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8" y="15"/>
                    </a:lnTo>
                    <a:lnTo>
                      <a:pt x="31" y="13"/>
                    </a:lnTo>
                    <a:lnTo>
                      <a:pt x="32" y="11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2" y="4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79" name="Freeform 206">
                <a:extLst>
                  <a:ext uri="{FF2B5EF4-FFF2-40B4-BE49-F238E27FC236}">
                    <a16:creationId xmlns:a16="http://schemas.microsoft.com/office/drawing/2014/main" id="{7E1B8615-DADB-0B44-A23D-814B0DB2B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9513" y="3673475"/>
                <a:ext cx="25400" cy="12700"/>
              </a:xfrm>
              <a:custGeom>
                <a:avLst/>
                <a:gdLst>
                  <a:gd name="T0" fmla="*/ 24 w 32"/>
                  <a:gd name="T1" fmla="*/ 0 h 17"/>
                  <a:gd name="T2" fmla="*/ 8 w 32"/>
                  <a:gd name="T3" fmla="*/ 0 h 17"/>
                  <a:gd name="T4" fmla="*/ 8 w 32"/>
                  <a:gd name="T5" fmla="*/ 0 h 17"/>
                  <a:gd name="T6" fmla="*/ 5 w 32"/>
                  <a:gd name="T7" fmla="*/ 0 h 17"/>
                  <a:gd name="T8" fmla="*/ 3 w 32"/>
                  <a:gd name="T9" fmla="*/ 2 h 17"/>
                  <a:gd name="T10" fmla="*/ 0 w 32"/>
                  <a:gd name="T11" fmla="*/ 4 h 17"/>
                  <a:gd name="T12" fmla="*/ 0 w 32"/>
                  <a:gd name="T13" fmla="*/ 8 h 17"/>
                  <a:gd name="T14" fmla="*/ 0 w 32"/>
                  <a:gd name="T15" fmla="*/ 8 h 17"/>
                  <a:gd name="T16" fmla="*/ 0 w 32"/>
                  <a:gd name="T17" fmla="*/ 11 h 17"/>
                  <a:gd name="T18" fmla="*/ 3 w 32"/>
                  <a:gd name="T19" fmla="*/ 14 h 17"/>
                  <a:gd name="T20" fmla="*/ 5 w 32"/>
                  <a:gd name="T21" fmla="*/ 15 h 17"/>
                  <a:gd name="T22" fmla="*/ 8 w 32"/>
                  <a:gd name="T23" fmla="*/ 17 h 17"/>
                  <a:gd name="T24" fmla="*/ 24 w 32"/>
                  <a:gd name="T25" fmla="*/ 17 h 17"/>
                  <a:gd name="T26" fmla="*/ 24 w 32"/>
                  <a:gd name="T27" fmla="*/ 17 h 17"/>
                  <a:gd name="T28" fmla="*/ 28 w 32"/>
                  <a:gd name="T29" fmla="*/ 15 h 17"/>
                  <a:gd name="T30" fmla="*/ 31 w 32"/>
                  <a:gd name="T31" fmla="*/ 14 h 17"/>
                  <a:gd name="T32" fmla="*/ 32 w 32"/>
                  <a:gd name="T33" fmla="*/ 11 h 17"/>
                  <a:gd name="T34" fmla="*/ 32 w 32"/>
                  <a:gd name="T35" fmla="*/ 8 h 17"/>
                  <a:gd name="T36" fmla="*/ 32 w 32"/>
                  <a:gd name="T37" fmla="*/ 8 h 17"/>
                  <a:gd name="T38" fmla="*/ 32 w 32"/>
                  <a:gd name="T39" fmla="*/ 4 h 17"/>
                  <a:gd name="T40" fmla="*/ 31 w 32"/>
                  <a:gd name="T41" fmla="*/ 2 h 17"/>
                  <a:gd name="T42" fmla="*/ 28 w 32"/>
                  <a:gd name="T43" fmla="*/ 0 h 17"/>
                  <a:gd name="T44" fmla="*/ 24 w 32"/>
                  <a:gd name="T45" fmla="*/ 0 h 17"/>
                  <a:gd name="T46" fmla="*/ 24 w 32"/>
                  <a:gd name="T4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17">
                    <a:moveTo>
                      <a:pt x="24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8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8" y="15"/>
                    </a:lnTo>
                    <a:lnTo>
                      <a:pt x="31" y="14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4"/>
                    </a:lnTo>
                    <a:lnTo>
                      <a:pt x="31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0" name="Freeform 207">
                <a:extLst>
                  <a:ext uri="{FF2B5EF4-FFF2-40B4-BE49-F238E27FC236}">
                    <a16:creationId xmlns:a16="http://schemas.microsoft.com/office/drawing/2014/main" id="{DC0E6720-A14F-E740-B135-4CFAE0824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5063" y="3656013"/>
                <a:ext cx="30163" cy="30163"/>
              </a:xfrm>
              <a:custGeom>
                <a:avLst/>
                <a:gdLst>
                  <a:gd name="T0" fmla="*/ 30 w 38"/>
                  <a:gd name="T1" fmla="*/ 22 h 39"/>
                  <a:gd name="T2" fmla="*/ 16 w 38"/>
                  <a:gd name="T3" fmla="*/ 22 h 39"/>
                  <a:gd name="T4" fmla="*/ 16 w 38"/>
                  <a:gd name="T5" fmla="*/ 8 h 39"/>
                  <a:gd name="T6" fmla="*/ 16 w 38"/>
                  <a:gd name="T7" fmla="*/ 8 h 39"/>
                  <a:gd name="T8" fmla="*/ 16 w 38"/>
                  <a:gd name="T9" fmla="*/ 5 h 39"/>
                  <a:gd name="T10" fmla="*/ 15 w 38"/>
                  <a:gd name="T11" fmla="*/ 2 h 39"/>
                  <a:gd name="T12" fmla="*/ 12 w 38"/>
                  <a:gd name="T13" fmla="*/ 1 h 39"/>
                  <a:gd name="T14" fmla="*/ 8 w 38"/>
                  <a:gd name="T15" fmla="*/ 0 h 39"/>
                  <a:gd name="T16" fmla="*/ 8 w 38"/>
                  <a:gd name="T17" fmla="*/ 0 h 39"/>
                  <a:gd name="T18" fmla="*/ 5 w 38"/>
                  <a:gd name="T19" fmla="*/ 1 h 39"/>
                  <a:gd name="T20" fmla="*/ 3 w 38"/>
                  <a:gd name="T21" fmla="*/ 2 h 39"/>
                  <a:gd name="T22" fmla="*/ 1 w 38"/>
                  <a:gd name="T23" fmla="*/ 5 h 39"/>
                  <a:gd name="T24" fmla="*/ 0 w 38"/>
                  <a:gd name="T25" fmla="*/ 8 h 39"/>
                  <a:gd name="T26" fmla="*/ 0 w 38"/>
                  <a:gd name="T27" fmla="*/ 30 h 39"/>
                  <a:gd name="T28" fmla="*/ 0 w 38"/>
                  <a:gd name="T29" fmla="*/ 30 h 39"/>
                  <a:gd name="T30" fmla="*/ 1 w 38"/>
                  <a:gd name="T31" fmla="*/ 33 h 39"/>
                  <a:gd name="T32" fmla="*/ 3 w 38"/>
                  <a:gd name="T33" fmla="*/ 36 h 39"/>
                  <a:gd name="T34" fmla="*/ 5 w 38"/>
                  <a:gd name="T35" fmla="*/ 37 h 39"/>
                  <a:gd name="T36" fmla="*/ 8 w 38"/>
                  <a:gd name="T37" fmla="*/ 39 h 39"/>
                  <a:gd name="T38" fmla="*/ 8 w 38"/>
                  <a:gd name="T39" fmla="*/ 39 h 39"/>
                  <a:gd name="T40" fmla="*/ 11 w 38"/>
                  <a:gd name="T41" fmla="*/ 39 h 39"/>
                  <a:gd name="T42" fmla="*/ 11 w 38"/>
                  <a:gd name="T43" fmla="*/ 39 h 39"/>
                  <a:gd name="T44" fmla="*/ 13 w 38"/>
                  <a:gd name="T45" fmla="*/ 39 h 39"/>
                  <a:gd name="T46" fmla="*/ 30 w 38"/>
                  <a:gd name="T47" fmla="*/ 39 h 39"/>
                  <a:gd name="T48" fmla="*/ 30 w 38"/>
                  <a:gd name="T49" fmla="*/ 39 h 39"/>
                  <a:gd name="T50" fmla="*/ 32 w 38"/>
                  <a:gd name="T51" fmla="*/ 37 h 39"/>
                  <a:gd name="T52" fmla="*/ 35 w 38"/>
                  <a:gd name="T53" fmla="*/ 36 h 39"/>
                  <a:gd name="T54" fmla="*/ 38 w 38"/>
                  <a:gd name="T55" fmla="*/ 33 h 39"/>
                  <a:gd name="T56" fmla="*/ 38 w 38"/>
                  <a:gd name="T57" fmla="*/ 30 h 39"/>
                  <a:gd name="T58" fmla="*/ 38 w 38"/>
                  <a:gd name="T59" fmla="*/ 30 h 39"/>
                  <a:gd name="T60" fmla="*/ 38 w 38"/>
                  <a:gd name="T61" fmla="*/ 26 h 39"/>
                  <a:gd name="T62" fmla="*/ 35 w 38"/>
                  <a:gd name="T63" fmla="*/ 24 h 39"/>
                  <a:gd name="T64" fmla="*/ 32 w 38"/>
                  <a:gd name="T65" fmla="*/ 22 h 39"/>
                  <a:gd name="T66" fmla="*/ 30 w 38"/>
                  <a:gd name="T67" fmla="*/ 22 h 39"/>
                  <a:gd name="T68" fmla="*/ 30 w 38"/>
                  <a:gd name="T6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9">
                    <a:moveTo>
                      <a:pt x="30" y="22"/>
                    </a:moveTo>
                    <a:lnTo>
                      <a:pt x="16" y="2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3"/>
                    </a:lnTo>
                    <a:lnTo>
                      <a:pt x="3" y="36"/>
                    </a:lnTo>
                    <a:lnTo>
                      <a:pt x="5" y="37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3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2" y="37"/>
                    </a:lnTo>
                    <a:lnTo>
                      <a:pt x="35" y="36"/>
                    </a:lnTo>
                    <a:lnTo>
                      <a:pt x="38" y="33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26"/>
                    </a:lnTo>
                    <a:lnTo>
                      <a:pt x="35" y="24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3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1" name="Freeform 208">
                <a:extLst>
                  <a:ext uri="{FF2B5EF4-FFF2-40B4-BE49-F238E27FC236}">
                    <a16:creationId xmlns:a16="http://schemas.microsoft.com/office/drawing/2014/main" id="{EED976E9-D346-1849-8E7B-DD822E7D6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5063" y="3611563"/>
                <a:ext cx="14288" cy="30163"/>
              </a:xfrm>
              <a:custGeom>
                <a:avLst/>
                <a:gdLst>
                  <a:gd name="T0" fmla="*/ 8 w 16"/>
                  <a:gd name="T1" fmla="*/ 37 h 37"/>
                  <a:gd name="T2" fmla="*/ 8 w 16"/>
                  <a:gd name="T3" fmla="*/ 37 h 37"/>
                  <a:gd name="T4" fmla="*/ 12 w 16"/>
                  <a:gd name="T5" fmla="*/ 37 h 37"/>
                  <a:gd name="T6" fmla="*/ 15 w 16"/>
                  <a:gd name="T7" fmla="*/ 34 h 37"/>
                  <a:gd name="T8" fmla="*/ 16 w 16"/>
                  <a:gd name="T9" fmla="*/ 33 h 37"/>
                  <a:gd name="T10" fmla="*/ 16 w 16"/>
                  <a:gd name="T11" fmla="*/ 29 h 37"/>
                  <a:gd name="T12" fmla="*/ 16 w 16"/>
                  <a:gd name="T13" fmla="*/ 8 h 37"/>
                  <a:gd name="T14" fmla="*/ 16 w 16"/>
                  <a:gd name="T15" fmla="*/ 8 h 37"/>
                  <a:gd name="T16" fmla="*/ 16 w 16"/>
                  <a:gd name="T17" fmla="*/ 4 h 37"/>
                  <a:gd name="T18" fmla="*/ 15 w 16"/>
                  <a:gd name="T19" fmla="*/ 1 h 37"/>
                  <a:gd name="T20" fmla="*/ 12 w 16"/>
                  <a:gd name="T21" fmla="*/ 0 h 37"/>
                  <a:gd name="T22" fmla="*/ 8 w 16"/>
                  <a:gd name="T23" fmla="*/ 0 h 37"/>
                  <a:gd name="T24" fmla="*/ 8 w 16"/>
                  <a:gd name="T25" fmla="*/ 0 h 37"/>
                  <a:gd name="T26" fmla="*/ 5 w 16"/>
                  <a:gd name="T27" fmla="*/ 0 h 37"/>
                  <a:gd name="T28" fmla="*/ 3 w 16"/>
                  <a:gd name="T29" fmla="*/ 1 h 37"/>
                  <a:gd name="T30" fmla="*/ 1 w 16"/>
                  <a:gd name="T31" fmla="*/ 4 h 37"/>
                  <a:gd name="T32" fmla="*/ 0 w 16"/>
                  <a:gd name="T33" fmla="*/ 8 h 37"/>
                  <a:gd name="T34" fmla="*/ 0 w 16"/>
                  <a:gd name="T35" fmla="*/ 29 h 37"/>
                  <a:gd name="T36" fmla="*/ 0 w 16"/>
                  <a:gd name="T37" fmla="*/ 29 h 37"/>
                  <a:gd name="T38" fmla="*/ 1 w 16"/>
                  <a:gd name="T39" fmla="*/ 33 h 37"/>
                  <a:gd name="T40" fmla="*/ 3 w 16"/>
                  <a:gd name="T41" fmla="*/ 34 h 37"/>
                  <a:gd name="T42" fmla="*/ 5 w 16"/>
                  <a:gd name="T43" fmla="*/ 37 h 37"/>
                  <a:gd name="T44" fmla="*/ 8 w 16"/>
                  <a:gd name="T45" fmla="*/ 37 h 37"/>
                  <a:gd name="T46" fmla="*/ 8 w 16"/>
                  <a:gd name="T4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" h="37">
                    <a:moveTo>
                      <a:pt x="8" y="37"/>
                    </a:moveTo>
                    <a:lnTo>
                      <a:pt x="8" y="37"/>
                    </a:lnTo>
                    <a:lnTo>
                      <a:pt x="12" y="37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6" y="29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37"/>
                    </a:lnTo>
                    <a:lnTo>
                      <a:pt x="8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2" name="Freeform 209">
                <a:extLst>
                  <a:ext uri="{FF2B5EF4-FFF2-40B4-BE49-F238E27FC236}">
                    <a16:creationId xmlns:a16="http://schemas.microsoft.com/office/drawing/2014/main" id="{E989F3CB-2C78-8641-A78D-4AC8AF691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5063" y="3567113"/>
                <a:ext cx="14288" cy="31750"/>
              </a:xfrm>
              <a:custGeom>
                <a:avLst/>
                <a:gdLst>
                  <a:gd name="T0" fmla="*/ 8 w 16"/>
                  <a:gd name="T1" fmla="*/ 39 h 39"/>
                  <a:gd name="T2" fmla="*/ 8 w 16"/>
                  <a:gd name="T3" fmla="*/ 39 h 39"/>
                  <a:gd name="T4" fmla="*/ 12 w 16"/>
                  <a:gd name="T5" fmla="*/ 38 h 39"/>
                  <a:gd name="T6" fmla="*/ 15 w 16"/>
                  <a:gd name="T7" fmla="*/ 36 h 39"/>
                  <a:gd name="T8" fmla="*/ 16 w 16"/>
                  <a:gd name="T9" fmla="*/ 34 h 39"/>
                  <a:gd name="T10" fmla="*/ 16 w 16"/>
                  <a:gd name="T11" fmla="*/ 31 h 39"/>
                  <a:gd name="T12" fmla="*/ 16 w 16"/>
                  <a:gd name="T13" fmla="*/ 8 h 39"/>
                  <a:gd name="T14" fmla="*/ 16 w 16"/>
                  <a:gd name="T15" fmla="*/ 8 h 39"/>
                  <a:gd name="T16" fmla="*/ 16 w 16"/>
                  <a:gd name="T17" fmla="*/ 5 h 39"/>
                  <a:gd name="T18" fmla="*/ 15 w 16"/>
                  <a:gd name="T19" fmla="*/ 3 h 39"/>
                  <a:gd name="T20" fmla="*/ 12 w 16"/>
                  <a:gd name="T21" fmla="*/ 1 h 39"/>
                  <a:gd name="T22" fmla="*/ 8 w 16"/>
                  <a:gd name="T23" fmla="*/ 0 h 39"/>
                  <a:gd name="T24" fmla="*/ 8 w 16"/>
                  <a:gd name="T25" fmla="*/ 0 h 39"/>
                  <a:gd name="T26" fmla="*/ 5 w 16"/>
                  <a:gd name="T27" fmla="*/ 1 h 39"/>
                  <a:gd name="T28" fmla="*/ 3 w 16"/>
                  <a:gd name="T29" fmla="*/ 3 h 39"/>
                  <a:gd name="T30" fmla="*/ 1 w 16"/>
                  <a:gd name="T31" fmla="*/ 5 h 39"/>
                  <a:gd name="T32" fmla="*/ 0 w 16"/>
                  <a:gd name="T33" fmla="*/ 8 h 39"/>
                  <a:gd name="T34" fmla="*/ 0 w 16"/>
                  <a:gd name="T35" fmla="*/ 31 h 39"/>
                  <a:gd name="T36" fmla="*/ 0 w 16"/>
                  <a:gd name="T37" fmla="*/ 31 h 39"/>
                  <a:gd name="T38" fmla="*/ 1 w 16"/>
                  <a:gd name="T39" fmla="*/ 34 h 39"/>
                  <a:gd name="T40" fmla="*/ 3 w 16"/>
                  <a:gd name="T41" fmla="*/ 36 h 39"/>
                  <a:gd name="T42" fmla="*/ 5 w 16"/>
                  <a:gd name="T43" fmla="*/ 38 h 39"/>
                  <a:gd name="T44" fmla="*/ 8 w 16"/>
                  <a:gd name="T45" fmla="*/ 39 h 39"/>
                  <a:gd name="T46" fmla="*/ 8 w 16"/>
                  <a:gd name="T4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" h="39">
                    <a:moveTo>
                      <a:pt x="8" y="39"/>
                    </a:moveTo>
                    <a:lnTo>
                      <a:pt x="8" y="39"/>
                    </a:lnTo>
                    <a:lnTo>
                      <a:pt x="12" y="38"/>
                    </a:lnTo>
                    <a:lnTo>
                      <a:pt x="15" y="36"/>
                    </a:lnTo>
                    <a:lnTo>
                      <a:pt x="16" y="34"/>
                    </a:lnTo>
                    <a:lnTo>
                      <a:pt x="16" y="3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34"/>
                    </a:lnTo>
                    <a:lnTo>
                      <a:pt x="3" y="36"/>
                    </a:lnTo>
                    <a:lnTo>
                      <a:pt x="5" y="38"/>
                    </a:lnTo>
                    <a:lnTo>
                      <a:pt x="8" y="39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3" name="Freeform 210">
                <a:extLst>
                  <a:ext uri="{FF2B5EF4-FFF2-40B4-BE49-F238E27FC236}">
                    <a16:creationId xmlns:a16="http://schemas.microsoft.com/office/drawing/2014/main" id="{1E413E18-2479-3542-A210-AACE56AD4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4288" y="3562350"/>
                <a:ext cx="14288" cy="30163"/>
              </a:xfrm>
              <a:custGeom>
                <a:avLst/>
                <a:gdLst>
                  <a:gd name="T0" fmla="*/ 16 w 16"/>
                  <a:gd name="T1" fmla="*/ 8 h 39"/>
                  <a:gd name="T2" fmla="*/ 16 w 16"/>
                  <a:gd name="T3" fmla="*/ 8 h 39"/>
                  <a:gd name="T4" fmla="*/ 16 w 16"/>
                  <a:gd name="T5" fmla="*/ 6 h 39"/>
                  <a:gd name="T6" fmla="*/ 15 w 16"/>
                  <a:gd name="T7" fmla="*/ 3 h 39"/>
                  <a:gd name="T8" fmla="*/ 12 w 16"/>
                  <a:gd name="T9" fmla="*/ 2 h 39"/>
                  <a:gd name="T10" fmla="*/ 8 w 16"/>
                  <a:gd name="T11" fmla="*/ 0 h 39"/>
                  <a:gd name="T12" fmla="*/ 8 w 16"/>
                  <a:gd name="T13" fmla="*/ 0 h 39"/>
                  <a:gd name="T14" fmla="*/ 5 w 16"/>
                  <a:gd name="T15" fmla="*/ 2 h 39"/>
                  <a:gd name="T16" fmla="*/ 3 w 16"/>
                  <a:gd name="T17" fmla="*/ 3 h 39"/>
                  <a:gd name="T18" fmla="*/ 1 w 16"/>
                  <a:gd name="T19" fmla="*/ 6 h 39"/>
                  <a:gd name="T20" fmla="*/ 0 w 16"/>
                  <a:gd name="T21" fmla="*/ 8 h 39"/>
                  <a:gd name="T22" fmla="*/ 0 w 16"/>
                  <a:gd name="T23" fmla="*/ 31 h 39"/>
                  <a:gd name="T24" fmla="*/ 0 w 16"/>
                  <a:gd name="T25" fmla="*/ 31 h 39"/>
                  <a:gd name="T26" fmla="*/ 1 w 16"/>
                  <a:gd name="T27" fmla="*/ 34 h 39"/>
                  <a:gd name="T28" fmla="*/ 3 w 16"/>
                  <a:gd name="T29" fmla="*/ 37 h 39"/>
                  <a:gd name="T30" fmla="*/ 5 w 16"/>
                  <a:gd name="T31" fmla="*/ 38 h 39"/>
                  <a:gd name="T32" fmla="*/ 8 w 16"/>
                  <a:gd name="T33" fmla="*/ 39 h 39"/>
                  <a:gd name="T34" fmla="*/ 8 w 16"/>
                  <a:gd name="T35" fmla="*/ 39 h 39"/>
                  <a:gd name="T36" fmla="*/ 12 w 16"/>
                  <a:gd name="T37" fmla="*/ 38 h 39"/>
                  <a:gd name="T38" fmla="*/ 15 w 16"/>
                  <a:gd name="T39" fmla="*/ 37 h 39"/>
                  <a:gd name="T40" fmla="*/ 16 w 16"/>
                  <a:gd name="T41" fmla="*/ 34 h 39"/>
                  <a:gd name="T42" fmla="*/ 16 w 16"/>
                  <a:gd name="T43" fmla="*/ 31 h 39"/>
                  <a:gd name="T44" fmla="*/ 16 w 16"/>
                  <a:gd name="T45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39">
                    <a:moveTo>
                      <a:pt x="16" y="8"/>
                    </a:moveTo>
                    <a:lnTo>
                      <a:pt x="16" y="8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34"/>
                    </a:lnTo>
                    <a:lnTo>
                      <a:pt x="3" y="37"/>
                    </a:lnTo>
                    <a:lnTo>
                      <a:pt x="5" y="38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12" y="38"/>
                    </a:lnTo>
                    <a:lnTo>
                      <a:pt x="15" y="37"/>
                    </a:lnTo>
                    <a:lnTo>
                      <a:pt x="16" y="34"/>
                    </a:lnTo>
                    <a:lnTo>
                      <a:pt x="16" y="31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4" name="Freeform 211">
                <a:extLst>
                  <a:ext uri="{FF2B5EF4-FFF2-40B4-BE49-F238E27FC236}">
                    <a16:creationId xmlns:a16="http://schemas.microsoft.com/office/drawing/2014/main" id="{F406106E-9870-8843-96C8-B14F4CF01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4288" y="3602038"/>
                <a:ext cx="14288" cy="30163"/>
              </a:xfrm>
              <a:custGeom>
                <a:avLst/>
                <a:gdLst>
                  <a:gd name="T0" fmla="*/ 8 w 16"/>
                  <a:gd name="T1" fmla="*/ 0 h 39"/>
                  <a:gd name="T2" fmla="*/ 8 w 16"/>
                  <a:gd name="T3" fmla="*/ 0 h 39"/>
                  <a:gd name="T4" fmla="*/ 4 w 16"/>
                  <a:gd name="T5" fmla="*/ 1 h 39"/>
                  <a:gd name="T6" fmla="*/ 1 w 16"/>
                  <a:gd name="T7" fmla="*/ 3 h 39"/>
                  <a:gd name="T8" fmla="*/ 0 w 16"/>
                  <a:gd name="T9" fmla="*/ 5 h 39"/>
                  <a:gd name="T10" fmla="*/ 0 w 16"/>
                  <a:gd name="T11" fmla="*/ 8 h 39"/>
                  <a:gd name="T12" fmla="*/ 0 w 16"/>
                  <a:gd name="T13" fmla="*/ 31 h 39"/>
                  <a:gd name="T14" fmla="*/ 0 w 16"/>
                  <a:gd name="T15" fmla="*/ 31 h 39"/>
                  <a:gd name="T16" fmla="*/ 0 w 16"/>
                  <a:gd name="T17" fmla="*/ 34 h 39"/>
                  <a:gd name="T18" fmla="*/ 1 w 16"/>
                  <a:gd name="T19" fmla="*/ 36 h 39"/>
                  <a:gd name="T20" fmla="*/ 4 w 16"/>
                  <a:gd name="T21" fmla="*/ 38 h 39"/>
                  <a:gd name="T22" fmla="*/ 8 w 16"/>
                  <a:gd name="T23" fmla="*/ 39 h 39"/>
                  <a:gd name="T24" fmla="*/ 8 w 16"/>
                  <a:gd name="T25" fmla="*/ 39 h 39"/>
                  <a:gd name="T26" fmla="*/ 11 w 16"/>
                  <a:gd name="T27" fmla="*/ 38 h 39"/>
                  <a:gd name="T28" fmla="*/ 13 w 16"/>
                  <a:gd name="T29" fmla="*/ 36 h 39"/>
                  <a:gd name="T30" fmla="*/ 15 w 16"/>
                  <a:gd name="T31" fmla="*/ 34 h 39"/>
                  <a:gd name="T32" fmla="*/ 16 w 16"/>
                  <a:gd name="T33" fmla="*/ 31 h 39"/>
                  <a:gd name="T34" fmla="*/ 16 w 16"/>
                  <a:gd name="T35" fmla="*/ 8 h 39"/>
                  <a:gd name="T36" fmla="*/ 16 w 16"/>
                  <a:gd name="T37" fmla="*/ 8 h 39"/>
                  <a:gd name="T38" fmla="*/ 15 w 16"/>
                  <a:gd name="T39" fmla="*/ 5 h 39"/>
                  <a:gd name="T40" fmla="*/ 13 w 16"/>
                  <a:gd name="T41" fmla="*/ 3 h 39"/>
                  <a:gd name="T42" fmla="*/ 11 w 16"/>
                  <a:gd name="T43" fmla="*/ 1 h 39"/>
                  <a:gd name="T44" fmla="*/ 8 w 16"/>
                  <a:gd name="T45" fmla="*/ 0 h 39"/>
                  <a:gd name="T46" fmla="*/ 8 w 16"/>
                  <a:gd name="T4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" h="39">
                    <a:moveTo>
                      <a:pt x="8" y="0"/>
                    </a:moveTo>
                    <a:lnTo>
                      <a:pt x="8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6"/>
                    </a:lnTo>
                    <a:lnTo>
                      <a:pt x="4" y="38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11" y="38"/>
                    </a:lnTo>
                    <a:lnTo>
                      <a:pt x="13" y="36"/>
                    </a:lnTo>
                    <a:lnTo>
                      <a:pt x="15" y="34"/>
                    </a:lnTo>
                    <a:lnTo>
                      <a:pt x="16" y="3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85" name="Freeform 212">
                <a:extLst>
                  <a:ext uri="{FF2B5EF4-FFF2-40B4-BE49-F238E27FC236}">
                    <a16:creationId xmlns:a16="http://schemas.microsoft.com/office/drawing/2014/main" id="{0E7A5C4D-9766-E843-8CB5-FE8133221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5063" y="3524250"/>
                <a:ext cx="33338" cy="28575"/>
              </a:xfrm>
              <a:custGeom>
                <a:avLst/>
                <a:gdLst>
                  <a:gd name="T0" fmla="*/ 32 w 40"/>
                  <a:gd name="T1" fmla="*/ 0 h 38"/>
                  <a:gd name="T2" fmla="*/ 11 w 40"/>
                  <a:gd name="T3" fmla="*/ 0 h 38"/>
                  <a:gd name="T4" fmla="*/ 11 w 40"/>
                  <a:gd name="T5" fmla="*/ 0 h 38"/>
                  <a:gd name="T6" fmla="*/ 9 w 40"/>
                  <a:gd name="T7" fmla="*/ 0 h 38"/>
                  <a:gd name="T8" fmla="*/ 9 w 40"/>
                  <a:gd name="T9" fmla="*/ 0 h 38"/>
                  <a:gd name="T10" fmla="*/ 8 w 40"/>
                  <a:gd name="T11" fmla="*/ 0 h 38"/>
                  <a:gd name="T12" fmla="*/ 8 w 40"/>
                  <a:gd name="T13" fmla="*/ 0 h 38"/>
                  <a:gd name="T14" fmla="*/ 5 w 40"/>
                  <a:gd name="T15" fmla="*/ 0 h 38"/>
                  <a:gd name="T16" fmla="*/ 3 w 40"/>
                  <a:gd name="T17" fmla="*/ 1 h 38"/>
                  <a:gd name="T18" fmla="*/ 1 w 40"/>
                  <a:gd name="T19" fmla="*/ 4 h 38"/>
                  <a:gd name="T20" fmla="*/ 0 w 40"/>
                  <a:gd name="T21" fmla="*/ 8 h 38"/>
                  <a:gd name="T22" fmla="*/ 0 w 40"/>
                  <a:gd name="T23" fmla="*/ 30 h 38"/>
                  <a:gd name="T24" fmla="*/ 0 w 40"/>
                  <a:gd name="T25" fmla="*/ 30 h 38"/>
                  <a:gd name="T26" fmla="*/ 1 w 40"/>
                  <a:gd name="T27" fmla="*/ 34 h 38"/>
                  <a:gd name="T28" fmla="*/ 3 w 40"/>
                  <a:gd name="T29" fmla="*/ 36 h 38"/>
                  <a:gd name="T30" fmla="*/ 5 w 40"/>
                  <a:gd name="T31" fmla="*/ 38 h 38"/>
                  <a:gd name="T32" fmla="*/ 8 w 40"/>
                  <a:gd name="T33" fmla="*/ 38 h 38"/>
                  <a:gd name="T34" fmla="*/ 8 w 40"/>
                  <a:gd name="T35" fmla="*/ 38 h 38"/>
                  <a:gd name="T36" fmla="*/ 12 w 40"/>
                  <a:gd name="T37" fmla="*/ 38 h 38"/>
                  <a:gd name="T38" fmla="*/ 15 w 40"/>
                  <a:gd name="T39" fmla="*/ 36 h 38"/>
                  <a:gd name="T40" fmla="*/ 16 w 40"/>
                  <a:gd name="T41" fmla="*/ 34 h 38"/>
                  <a:gd name="T42" fmla="*/ 16 w 40"/>
                  <a:gd name="T43" fmla="*/ 30 h 38"/>
                  <a:gd name="T44" fmla="*/ 16 w 40"/>
                  <a:gd name="T45" fmla="*/ 16 h 38"/>
                  <a:gd name="T46" fmla="*/ 32 w 40"/>
                  <a:gd name="T47" fmla="*/ 16 h 38"/>
                  <a:gd name="T48" fmla="*/ 32 w 40"/>
                  <a:gd name="T49" fmla="*/ 16 h 38"/>
                  <a:gd name="T50" fmla="*/ 35 w 40"/>
                  <a:gd name="T51" fmla="*/ 15 h 38"/>
                  <a:gd name="T52" fmla="*/ 38 w 40"/>
                  <a:gd name="T53" fmla="*/ 13 h 38"/>
                  <a:gd name="T54" fmla="*/ 40 w 40"/>
                  <a:gd name="T55" fmla="*/ 11 h 38"/>
                  <a:gd name="T56" fmla="*/ 40 w 40"/>
                  <a:gd name="T57" fmla="*/ 8 h 38"/>
                  <a:gd name="T58" fmla="*/ 40 w 40"/>
                  <a:gd name="T59" fmla="*/ 8 h 38"/>
                  <a:gd name="T60" fmla="*/ 40 w 40"/>
                  <a:gd name="T61" fmla="*/ 4 h 38"/>
                  <a:gd name="T62" fmla="*/ 38 w 40"/>
                  <a:gd name="T63" fmla="*/ 1 h 38"/>
                  <a:gd name="T64" fmla="*/ 35 w 40"/>
                  <a:gd name="T65" fmla="*/ 0 h 38"/>
                  <a:gd name="T66" fmla="*/ 32 w 40"/>
                  <a:gd name="T67" fmla="*/ 0 h 38"/>
                  <a:gd name="T68" fmla="*/ 32 w 40"/>
                  <a:gd name="T6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38">
                    <a:moveTo>
                      <a:pt x="32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4"/>
                    </a:lnTo>
                    <a:lnTo>
                      <a:pt x="3" y="36"/>
                    </a:lnTo>
                    <a:lnTo>
                      <a:pt x="5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2" y="38"/>
                    </a:lnTo>
                    <a:lnTo>
                      <a:pt x="15" y="36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16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5" y="15"/>
                    </a:lnTo>
                    <a:lnTo>
                      <a:pt x="38" y="13"/>
                    </a:lnTo>
                    <a:lnTo>
                      <a:pt x="40" y="11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54422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386" name="object 11"/>
          <p:cNvSpPr/>
          <p:nvPr/>
        </p:nvSpPr>
        <p:spPr>
          <a:xfrm rot="5400000">
            <a:off x="5868252" y="5273994"/>
            <a:ext cx="721804" cy="212274"/>
          </a:xfrm>
          <a:prstGeom prst="bentUpArrow">
            <a:avLst/>
          </a:prstGeom>
          <a:gradFill>
            <a:gsLst>
              <a:gs pos="100000">
                <a:srgbClr val="3C1E7A"/>
              </a:gs>
              <a:gs pos="77000">
                <a:srgbClr val="152D79"/>
              </a:gs>
              <a:gs pos="0">
                <a:srgbClr val="73C4EE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7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7107365" y="4980283"/>
            <a:ext cx="653129" cy="151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Orientación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8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6311861" y="5586128"/>
            <a:ext cx="653129" cy="151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Otras PAE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9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8147729" y="3168452"/>
            <a:ext cx="653129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Actualización de datos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0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9937117" y="4921635"/>
            <a:ext cx="653129" cy="317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Evaluación de   la calidad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1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7135492" y="3177897"/>
            <a:ext cx="653129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Seguimiento del itinerario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2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6027107" y="3578464"/>
            <a:ext cx="855704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 o revisión de la situación</a:t>
            </a:r>
          </a:p>
        </p:txBody>
      </p:sp>
      <p:sp>
        <p:nvSpPr>
          <p:cNvPr id="393" name="object 11"/>
          <p:cNvSpPr/>
          <p:nvPr/>
        </p:nvSpPr>
        <p:spPr>
          <a:xfrm>
            <a:off x="7678215" y="2850074"/>
            <a:ext cx="561740" cy="130820"/>
          </a:xfrm>
          <a:prstGeom prst="rightArrow">
            <a:avLst/>
          </a:prstGeom>
          <a:gradFill>
            <a:gsLst>
              <a:gs pos="100000">
                <a:srgbClr val="152D79"/>
              </a:gs>
              <a:gs pos="81000">
                <a:srgbClr val="73C4EE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4" name="object 11"/>
          <p:cNvSpPr/>
          <p:nvPr/>
        </p:nvSpPr>
        <p:spPr>
          <a:xfrm rot="10800000">
            <a:off x="6399048" y="2871126"/>
            <a:ext cx="707286" cy="72000"/>
          </a:xfrm>
          <a:prstGeom prst="rect">
            <a:avLst/>
          </a:prstGeom>
          <a:gradFill>
            <a:gsLst>
              <a:gs pos="100000">
                <a:srgbClr val="152D79"/>
              </a:gs>
              <a:gs pos="81000">
                <a:srgbClr val="73C4EE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5" name="object 11"/>
          <p:cNvSpPr/>
          <p:nvPr/>
        </p:nvSpPr>
        <p:spPr>
          <a:xfrm rot="5400000">
            <a:off x="6244816" y="3054878"/>
            <a:ext cx="392932" cy="144000"/>
          </a:xfrm>
          <a:prstGeom prst="rightArrow">
            <a:avLst/>
          </a:prstGeom>
          <a:gradFill>
            <a:gsLst>
              <a:gs pos="100000">
                <a:srgbClr val="73C4EE"/>
              </a:gs>
              <a:gs pos="99000">
                <a:srgbClr val="73C4EE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96" name="object 11"/>
          <p:cNvSpPr/>
          <p:nvPr/>
        </p:nvSpPr>
        <p:spPr>
          <a:xfrm rot="16200000">
            <a:off x="7247447" y="5282270"/>
            <a:ext cx="391136" cy="113198"/>
          </a:xfrm>
          <a:prstGeom prst="rightArrow">
            <a:avLst/>
          </a:prstGeom>
          <a:gradFill>
            <a:gsLst>
              <a:gs pos="72000">
                <a:srgbClr val="2B5195"/>
              </a:gs>
              <a:gs pos="0">
                <a:srgbClr val="73C4EE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7" name="object 11"/>
          <p:cNvSpPr/>
          <p:nvPr/>
        </p:nvSpPr>
        <p:spPr>
          <a:xfrm>
            <a:off x="6893195" y="5555719"/>
            <a:ext cx="1295846" cy="113198"/>
          </a:xfrm>
          <a:prstGeom prst="rightArrow">
            <a:avLst/>
          </a:prstGeom>
          <a:gradFill>
            <a:gsLst>
              <a:gs pos="100000">
                <a:srgbClr val="3C1E7A"/>
              </a:gs>
              <a:gs pos="77000">
                <a:srgbClr val="152D79"/>
              </a:gs>
              <a:gs pos="0">
                <a:srgbClr val="73C4EE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8" name="Imatge 3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181" y="3377228"/>
            <a:ext cx="135223" cy="173858"/>
          </a:xfrm>
          <a:prstGeom prst="rect">
            <a:avLst/>
          </a:prstGeom>
        </p:spPr>
      </p:pic>
      <p:grpSp>
        <p:nvGrpSpPr>
          <p:cNvPr id="401" name="Group 1021"/>
          <p:cNvGrpSpPr>
            <a:grpSpLocks noChangeAspect="1"/>
          </p:cNvGrpSpPr>
          <p:nvPr/>
        </p:nvGrpSpPr>
        <p:grpSpPr>
          <a:xfrm>
            <a:off x="2336543" y="4654351"/>
            <a:ext cx="423954" cy="292731"/>
            <a:chOff x="2444751" y="2668588"/>
            <a:chExt cx="266700" cy="184150"/>
          </a:xfrm>
          <a:solidFill>
            <a:srgbClr val="5C127A"/>
          </a:solidFill>
        </p:grpSpPr>
        <p:sp>
          <p:nvSpPr>
            <p:cNvPr id="402" name="Freeform 247"/>
            <p:cNvSpPr>
              <a:spLocks/>
            </p:cNvSpPr>
            <p:nvPr/>
          </p:nvSpPr>
          <p:spPr bwMode="auto">
            <a:xfrm>
              <a:off x="2444751" y="2827338"/>
              <a:ext cx="266700" cy="25400"/>
            </a:xfrm>
            <a:custGeom>
              <a:avLst/>
              <a:gdLst>
                <a:gd name="T0" fmla="*/ 330 w 336"/>
                <a:gd name="T1" fmla="*/ 0 h 32"/>
                <a:gd name="T2" fmla="*/ 5 w 336"/>
                <a:gd name="T3" fmla="*/ 0 h 32"/>
                <a:gd name="T4" fmla="*/ 5 w 336"/>
                <a:gd name="T5" fmla="*/ 0 h 32"/>
                <a:gd name="T6" fmla="*/ 4 w 336"/>
                <a:gd name="T7" fmla="*/ 2 h 32"/>
                <a:gd name="T8" fmla="*/ 1 w 336"/>
                <a:gd name="T9" fmla="*/ 2 h 32"/>
                <a:gd name="T10" fmla="*/ 1 w 336"/>
                <a:gd name="T11" fmla="*/ 4 h 32"/>
                <a:gd name="T12" fmla="*/ 0 w 336"/>
                <a:gd name="T13" fmla="*/ 6 h 32"/>
                <a:gd name="T14" fmla="*/ 0 w 336"/>
                <a:gd name="T15" fmla="*/ 11 h 32"/>
                <a:gd name="T16" fmla="*/ 0 w 336"/>
                <a:gd name="T17" fmla="*/ 11 h 32"/>
                <a:gd name="T18" fmla="*/ 1 w 336"/>
                <a:gd name="T19" fmla="*/ 16 h 32"/>
                <a:gd name="T20" fmla="*/ 3 w 336"/>
                <a:gd name="T21" fmla="*/ 20 h 32"/>
                <a:gd name="T22" fmla="*/ 4 w 336"/>
                <a:gd name="T23" fmla="*/ 23 h 32"/>
                <a:gd name="T24" fmla="*/ 7 w 336"/>
                <a:gd name="T25" fmla="*/ 27 h 32"/>
                <a:gd name="T26" fmla="*/ 9 w 336"/>
                <a:gd name="T27" fmla="*/ 30 h 32"/>
                <a:gd name="T28" fmla="*/ 13 w 336"/>
                <a:gd name="T29" fmla="*/ 31 h 32"/>
                <a:gd name="T30" fmla="*/ 17 w 336"/>
                <a:gd name="T31" fmla="*/ 32 h 32"/>
                <a:gd name="T32" fmla="*/ 21 w 336"/>
                <a:gd name="T33" fmla="*/ 32 h 32"/>
                <a:gd name="T34" fmla="*/ 314 w 336"/>
                <a:gd name="T35" fmla="*/ 32 h 32"/>
                <a:gd name="T36" fmla="*/ 314 w 336"/>
                <a:gd name="T37" fmla="*/ 32 h 32"/>
                <a:gd name="T38" fmla="*/ 318 w 336"/>
                <a:gd name="T39" fmla="*/ 32 h 32"/>
                <a:gd name="T40" fmla="*/ 322 w 336"/>
                <a:gd name="T41" fmla="*/ 31 h 32"/>
                <a:gd name="T42" fmla="*/ 326 w 336"/>
                <a:gd name="T43" fmla="*/ 30 h 32"/>
                <a:gd name="T44" fmla="*/ 330 w 336"/>
                <a:gd name="T45" fmla="*/ 27 h 32"/>
                <a:gd name="T46" fmla="*/ 333 w 336"/>
                <a:gd name="T47" fmla="*/ 23 h 32"/>
                <a:gd name="T48" fmla="*/ 334 w 336"/>
                <a:gd name="T49" fmla="*/ 20 h 32"/>
                <a:gd name="T50" fmla="*/ 336 w 336"/>
                <a:gd name="T51" fmla="*/ 16 h 32"/>
                <a:gd name="T52" fmla="*/ 336 w 336"/>
                <a:gd name="T53" fmla="*/ 11 h 32"/>
                <a:gd name="T54" fmla="*/ 336 w 336"/>
                <a:gd name="T55" fmla="*/ 6 h 32"/>
                <a:gd name="T56" fmla="*/ 336 w 336"/>
                <a:gd name="T57" fmla="*/ 6 h 32"/>
                <a:gd name="T58" fmla="*/ 336 w 336"/>
                <a:gd name="T59" fmla="*/ 4 h 32"/>
                <a:gd name="T60" fmla="*/ 334 w 336"/>
                <a:gd name="T61" fmla="*/ 2 h 32"/>
                <a:gd name="T62" fmla="*/ 333 w 336"/>
                <a:gd name="T63" fmla="*/ 2 h 32"/>
                <a:gd name="T64" fmla="*/ 330 w 336"/>
                <a:gd name="T65" fmla="*/ 0 h 32"/>
                <a:gd name="T66" fmla="*/ 330 w 336"/>
                <a:gd name="T6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6" h="32">
                  <a:moveTo>
                    <a:pt x="33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4" y="23"/>
                  </a:lnTo>
                  <a:lnTo>
                    <a:pt x="7" y="27"/>
                  </a:lnTo>
                  <a:lnTo>
                    <a:pt x="9" y="30"/>
                  </a:lnTo>
                  <a:lnTo>
                    <a:pt x="13" y="31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314" y="32"/>
                  </a:lnTo>
                  <a:lnTo>
                    <a:pt x="314" y="32"/>
                  </a:lnTo>
                  <a:lnTo>
                    <a:pt x="318" y="32"/>
                  </a:lnTo>
                  <a:lnTo>
                    <a:pt x="322" y="31"/>
                  </a:lnTo>
                  <a:lnTo>
                    <a:pt x="326" y="30"/>
                  </a:lnTo>
                  <a:lnTo>
                    <a:pt x="330" y="27"/>
                  </a:lnTo>
                  <a:lnTo>
                    <a:pt x="333" y="23"/>
                  </a:lnTo>
                  <a:lnTo>
                    <a:pt x="334" y="20"/>
                  </a:lnTo>
                  <a:lnTo>
                    <a:pt x="336" y="16"/>
                  </a:lnTo>
                  <a:lnTo>
                    <a:pt x="336" y="11"/>
                  </a:lnTo>
                  <a:lnTo>
                    <a:pt x="336" y="6"/>
                  </a:lnTo>
                  <a:lnTo>
                    <a:pt x="336" y="6"/>
                  </a:lnTo>
                  <a:lnTo>
                    <a:pt x="336" y="4"/>
                  </a:lnTo>
                  <a:lnTo>
                    <a:pt x="334" y="2"/>
                  </a:lnTo>
                  <a:lnTo>
                    <a:pt x="333" y="2"/>
                  </a:lnTo>
                  <a:lnTo>
                    <a:pt x="330" y="0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3" name="Freeform 248"/>
            <p:cNvSpPr>
              <a:spLocks/>
            </p:cNvSpPr>
            <p:nvPr/>
          </p:nvSpPr>
          <p:spPr bwMode="auto">
            <a:xfrm>
              <a:off x="2466976" y="2668588"/>
              <a:ext cx="223838" cy="141288"/>
            </a:xfrm>
            <a:custGeom>
              <a:avLst/>
              <a:gdLst>
                <a:gd name="T0" fmla="*/ 23 w 282"/>
                <a:gd name="T1" fmla="*/ 32 h 179"/>
                <a:gd name="T2" fmla="*/ 23 w 282"/>
                <a:gd name="T3" fmla="*/ 32 h 179"/>
                <a:gd name="T4" fmla="*/ 23 w 282"/>
                <a:gd name="T5" fmla="*/ 28 h 179"/>
                <a:gd name="T6" fmla="*/ 25 w 282"/>
                <a:gd name="T7" fmla="*/ 26 h 179"/>
                <a:gd name="T8" fmla="*/ 29 w 282"/>
                <a:gd name="T9" fmla="*/ 23 h 179"/>
                <a:gd name="T10" fmla="*/ 33 w 282"/>
                <a:gd name="T11" fmla="*/ 22 h 179"/>
                <a:gd name="T12" fmla="*/ 250 w 282"/>
                <a:gd name="T13" fmla="*/ 22 h 179"/>
                <a:gd name="T14" fmla="*/ 250 w 282"/>
                <a:gd name="T15" fmla="*/ 22 h 179"/>
                <a:gd name="T16" fmla="*/ 254 w 282"/>
                <a:gd name="T17" fmla="*/ 23 h 179"/>
                <a:gd name="T18" fmla="*/ 258 w 282"/>
                <a:gd name="T19" fmla="*/ 26 h 179"/>
                <a:gd name="T20" fmla="*/ 259 w 282"/>
                <a:gd name="T21" fmla="*/ 28 h 179"/>
                <a:gd name="T22" fmla="*/ 260 w 282"/>
                <a:gd name="T23" fmla="*/ 32 h 179"/>
                <a:gd name="T24" fmla="*/ 260 w 282"/>
                <a:gd name="T25" fmla="*/ 179 h 179"/>
                <a:gd name="T26" fmla="*/ 282 w 282"/>
                <a:gd name="T27" fmla="*/ 179 h 179"/>
                <a:gd name="T28" fmla="*/ 282 w 282"/>
                <a:gd name="T29" fmla="*/ 32 h 179"/>
                <a:gd name="T30" fmla="*/ 282 w 282"/>
                <a:gd name="T31" fmla="*/ 32 h 179"/>
                <a:gd name="T32" fmla="*/ 282 w 282"/>
                <a:gd name="T33" fmla="*/ 26 h 179"/>
                <a:gd name="T34" fmla="*/ 279 w 282"/>
                <a:gd name="T35" fmla="*/ 20 h 179"/>
                <a:gd name="T36" fmla="*/ 276 w 282"/>
                <a:gd name="T37" fmla="*/ 15 h 179"/>
                <a:gd name="T38" fmla="*/ 272 w 282"/>
                <a:gd name="T39" fmla="*/ 9 h 179"/>
                <a:gd name="T40" fmla="*/ 267 w 282"/>
                <a:gd name="T41" fmla="*/ 5 h 179"/>
                <a:gd name="T42" fmla="*/ 262 w 282"/>
                <a:gd name="T43" fmla="*/ 3 h 179"/>
                <a:gd name="T44" fmla="*/ 256 w 282"/>
                <a:gd name="T45" fmla="*/ 1 h 179"/>
                <a:gd name="T46" fmla="*/ 250 w 282"/>
                <a:gd name="T47" fmla="*/ 0 h 179"/>
                <a:gd name="T48" fmla="*/ 33 w 282"/>
                <a:gd name="T49" fmla="*/ 0 h 179"/>
                <a:gd name="T50" fmla="*/ 33 w 282"/>
                <a:gd name="T51" fmla="*/ 0 h 179"/>
                <a:gd name="T52" fmla="*/ 27 w 282"/>
                <a:gd name="T53" fmla="*/ 1 h 179"/>
                <a:gd name="T54" fmla="*/ 20 w 282"/>
                <a:gd name="T55" fmla="*/ 3 h 179"/>
                <a:gd name="T56" fmla="*/ 14 w 282"/>
                <a:gd name="T57" fmla="*/ 5 h 179"/>
                <a:gd name="T58" fmla="*/ 10 w 282"/>
                <a:gd name="T59" fmla="*/ 9 h 179"/>
                <a:gd name="T60" fmla="*/ 6 w 282"/>
                <a:gd name="T61" fmla="*/ 15 h 179"/>
                <a:gd name="T62" fmla="*/ 2 w 282"/>
                <a:gd name="T63" fmla="*/ 20 h 179"/>
                <a:gd name="T64" fmla="*/ 1 w 282"/>
                <a:gd name="T65" fmla="*/ 26 h 179"/>
                <a:gd name="T66" fmla="*/ 0 w 282"/>
                <a:gd name="T67" fmla="*/ 32 h 179"/>
                <a:gd name="T68" fmla="*/ 0 w 282"/>
                <a:gd name="T69" fmla="*/ 179 h 179"/>
                <a:gd name="T70" fmla="*/ 23 w 282"/>
                <a:gd name="T71" fmla="*/ 179 h 179"/>
                <a:gd name="T72" fmla="*/ 23 w 282"/>
                <a:gd name="T73" fmla="*/ 3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" h="179">
                  <a:moveTo>
                    <a:pt x="23" y="32"/>
                  </a:moveTo>
                  <a:lnTo>
                    <a:pt x="23" y="32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9" y="23"/>
                  </a:lnTo>
                  <a:lnTo>
                    <a:pt x="33" y="22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54" y="23"/>
                  </a:lnTo>
                  <a:lnTo>
                    <a:pt x="258" y="26"/>
                  </a:lnTo>
                  <a:lnTo>
                    <a:pt x="259" y="28"/>
                  </a:lnTo>
                  <a:lnTo>
                    <a:pt x="260" y="32"/>
                  </a:lnTo>
                  <a:lnTo>
                    <a:pt x="260" y="179"/>
                  </a:lnTo>
                  <a:lnTo>
                    <a:pt x="282" y="179"/>
                  </a:lnTo>
                  <a:lnTo>
                    <a:pt x="282" y="32"/>
                  </a:lnTo>
                  <a:lnTo>
                    <a:pt x="282" y="32"/>
                  </a:lnTo>
                  <a:lnTo>
                    <a:pt x="282" y="26"/>
                  </a:lnTo>
                  <a:lnTo>
                    <a:pt x="279" y="20"/>
                  </a:lnTo>
                  <a:lnTo>
                    <a:pt x="276" y="15"/>
                  </a:lnTo>
                  <a:lnTo>
                    <a:pt x="272" y="9"/>
                  </a:lnTo>
                  <a:lnTo>
                    <a:pt x="267" y="5"/>
                  </a:lnTo>
                  <a:lnTo>
                    <a:pt x="262" y="3"/>
                  </a:lnTo>
                  <a:lnTo>
                    <a:pt x="256" y="1"/>
                  </a:lnTo>
                  <a:lnTo>
                    <a:pt x="25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6" y="15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179"/>
                  </a:lnTo>
                  <a:lnTo>
                    <a:pt x="23" y="179"/>
                  </a:lnTo>
                  <a:lnTo>
                    <a:pt x="23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4" name="Freeform 249"/>
            <p:cNvSpPr>
              <a:spLocks/>
            </p:cNvSpPr>
            <p:nvPr/>
          </p:nvSpPr>
          <p:spPr bwMode="auto">
            <a:xfrm>
              <a:off x="2532063" y="2706688"/>
              <a:ext cx="95250" cy="93663"/>
            </a:xfrm>
            <a:custGeom>
              <a:avLst/>
              <a:gdLst>
                <a:gd name="T0" fmla="*/ 0 w 119"/>
                <a:gd name="T1" fmla="*/ 61 h 120"/>
                <a:gd name="T2" fmla="*/ 0 w 119"/>
                <a:gd name="T3" fmla="*/ 61 h 120"/>
                <a:gd name="T4" fmla="*/ 1 w 119"/>
                <a:gd name="T5" fmla="*/ 73 h 120"/>
                <a:gd name="T6" fmla="*/ 4 w 119"/>
                <a:gd name="T7" fmla="*/ 84 h 120"/>
                <a:gd name="T8" fmla="*/ 10 w 119"/>
                <a:gd name="T9" fmla="*/ 93 h 120"/>
                <a:gd name="T10" fmla="*/ 17 w 119"/>
                <a:gd name="T11" fmla="*/ 102 h 120"/>
                <a:gd name="T12" fmla="*/ 27 w 119"/>
                <a:gd name="T13" fmla="*/ 109 h 120"/>
                <a:gd name="T14" fmla="*/ 36 w 119"/>
                <a:gd name="T15" fmla="*/ 116 h 120"/>
                <a:gd name="T16" fmla="*/ 47 w 119"/>
                <a:gd name="T17" fmla="*/ 119 h 120"/>
                <a:gd name="T18" fmla="*/ 59 w 119"/>
                <a:gd name="T19" fmla="*/ 120 h 120"/>
                <a:gd name="T20" fmla="*/ 59 w 119"/>
                <a:gd name="T21" fmla="*/ 120 h 120"/>
                <a:gd name="T22" fmla="*/ 71 w 119"/>
                <a:gd name="T23" fmla="*/ 119 h 120"/>
                <a:gd name="T24" fmla="*/ 83 w 119"/>
                <a:gd name="T25" fmla="*/ 116 h 120"/>
                <a:gd name="T26" fmla="*/ 92 w 119"/>
                <a:gd name="T27" fmla="*/ 109 h 120"/>
                <a:gd name="T28" fmla="*/ 102 w 119"/>
                <a:gd name="T29" fmla="*/ 102 h 120"/>
                <a:gd name="T30" fmla="*/ 108 w 119"/>
                <a:gd name="T31" fmla="*/ 93 h 120"/>
                <a:gd name="T32" fmla="*/ 114 w 119"/>
                <a:gd name="T33" fmla="*/ 84 h 120"/>
                <a:gd name="T34" fmla="*/ 118 w 119"/>
                <a:gd name="T35" fmla="*/ 73 h 120"/>
                <a:gd name="T36" fmla="*/ 119 w 119"/>
                <a:gd name="T37" fmla="*/ 61 h 120"/>
                <a:gd name="T38" fmla="*/ 59 w 119"/>
                <a:gd name="T39" fmla="*/ 61 h 120"/>
                <a:gd name="T40" fmla="*/ 59 w 119"/>
                <a:gd name="T41" fmla="*/ 0 h 120"/>
                <a:gd name="T42" fmla="*/ 59 w 119"/>
                <a:gd name="T43" fmla="*/ 0 h 120"/>
                <a:gd name="T44" fmla="*/ 47 w 119"/>
                <a:gd name="T45" fmla="*/ 2 h 120"/>
                <a:gd name="T46" fmla="*/ 36 w 119"/>
                <a:gd name="T47" fmla="*/ 6 h 120"/>
                <a:gd name="T48" fmla="*/ 27 w 119"/>
                <a:gd name="T49" fmla="*/ 11 h 120"/>
                <a:gd name="T50" fmla="*/ 17 w 119"/>
                <a:gd name="T51" fmla="*/ 18 h 120"/>
                <a:gd name="T52" fmla="*/ 10 w 119"/>
                <a:gd name="T53" fmla="*/ 27 h 120"/>
                <a:gd name="T54" fmla="*/ 4 w 119"/>
                <a:gd name="T55" fmla="*/ 37 h 120"/>
                <a:gd name="T56" fmla="*/ 1 w 119"/>
                <a:gd name="T57" fmla="*/ 49 h 120"/>
                <a:gd name="T58" fmla="*/ 0 w 119"/>
                <a:gd name="T59" fmla="*/ 61 h 120"/>
                <a:gd name="T60" fmla="*/ 0 w 119"/>
                <a:gd name="T61" fmla="*/ 6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" h="120">
                  <a:moveTo>
                    <a:pt x="0" y="61"/>
                  </a:moveTo>
                  <a:lnTo>
                    <a:pt x="0" y="61"/>
                  </a:lnTo>
                  <a:lnTo>
                    <a:pt x="1" y="73"/>
                  </a:lnTo>
                  <a:lnTo>
                    <a:pt x="4" y="84"/>
                  </a:lnTo>
                  <a:lnTo>
                    <a:pt x="10" y="93"/>
                  </a:lnTo>
                  <a:lnTo>
                    <a:pt x="17" y="102"/>
                  </a:lnTo>
                  <a:lnTo>
                    <a:pt x="27" y="109"/>
                  </a:lnTo>
                  <a:lnTo>
                    <a:pt x="36" y="116"/>
                  </a:lnTo>
                  <a:lnTo>
                    <a:pt x="47" y="119"/>
                  </a:lnTo>
                  <a:lnTo>
                    <a:pt x="59" y="120"/>
                  </a:lnTo>
                  <a:lnTo>
                    <a:pt x="59" y="120"/>
                  </a:lnTo>
                  <a:lnTo>
                    <a:pt x="71" y="119"/>
                  </a:lnTo>
                  <a:lnTo>
                    <a:pt x="83" y="116"/>
                  </a:lnTo>
                  <a:lnTo>
                    <a:pt x="92" y="109"/>
                  </a:lnTo>
                  <a:lnTo>
                    <a:pt x="102" y="102"/>
                  </a:lnTo>
                  <a:lnTo>
                    <a:pt x="108" y="93"/>
                  </a:lnTo>
                  <a:lnTo>
                    <a:pt x="114" y="84"/>
                  </a:lnTo>
                  <a:lnTo>
                    <a:pt x="118" y="73"/>
                  </a:lnTo>
                  <a:lnTo>
                    <a:pt x="119" y="61"/>
                  </a:lnTo>
                  <a:lnTo>
                    <a:pt x="59" y="6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2"/>
                  </a:lnTo>
                  <a:lnTo>
                    <a:pt x="36" y="6"/>
                  </a:lnTo>
                  <a:lnTo>
                    <a:pt x="27" y="11"/>
                  </a:lnTo>
                  <a:lnTo>
                    <a:pt x="17" y="18"/>
                  </a:lnTo>
                  <a:lnTo>
                    <a:pt x="10" y="27"/>
                  </a:lnTo>
                  <a:lnTo>
                    <a:pt x="4" y="37"/>
                  </a:lnTo>
                  <a:lnTo>
                    <a:pt x="1" y="49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05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2142685" y="4927161"/>
            <a:ext cx="815658" cy="157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 orientador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10" name="Imatge 4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370" y="5248688"/>
            <a:ext cx="135223" cy="173858"/>
          </a:xfrm>
          <a:prstGeom prst="rect">
            <a:avLst/>
          </a:prstGeom>
        </p:spPr>
      </p:pic>
      <p:sp>
        <p:nvSpPr>
          <p:cNvPr id="411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8235470" y="5443550"/>
            <a:ext cx="653129" cy="317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 o revisión de la situación</a:t>
            </a:r>
          </a:p>
        </p:txBody>
      </p:sp>
      <p:pic>
        <p:nvPicPr>
          <p:cNvPr id="412" name="Imatge 4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424" y="5202748"/>
            <a:ext cx="135223" cy="173858"/>
          </a:xfrm>
          <a:prstGeom prst="rect">
            <a:avLst/>
          </a:prstGeom>
        </p:spPr>
      </p:pic>
      <p:grpSp>
        <p:nvGrpSpPr>
          <p:cNvPr id="416" name="Group 824"/>
          <p:cNvGrpSpPr>
            <a:grpSpLocks noChangeAspect="1"/>
          </p:cNvGrpSpPr>
          <p:nvPr/>
        </p:nvGrpSpPr>
        <p:grpSpPr>
          <a:xfrm>
            <a:off x="2404492" y="3074105"/>
            <a:ext cx="274684" cy="292730"/>
            <a:chOff x="11263313" y="2648585"/>
            <a:chExt cx="217488" cy="231775"/>
          </a:xfrm>
          <a:solidFill>
            <a:srgbClr val="5C127A"/>
          </a:solidFill>
        </p:grpSpPr>
        <p:sp>
          <p:nvSpPr>
            <p:cNvPr id="417" name="Freeform 322"/>
            <p:cNvSpPr>
              <a:spLocks/>
            </p:cNvSpPr>
            <p:nvPr/>
          </p:nvSpPr>
          <p:spPr bwMode="auto">
            <a:xfrm>
              <a:off x="11263313" y="2731135"/>
              <a:ext cx="96838" cy="149225"/>
            </a:xfrm>
            <a:custGeom>
              <a:avLst/>
              <a:gdLst>
                <a:gd name="T0" fmla="*/ 117 w 123"/>
                <a:gd name="T1" fmla="*/ 0 h 188"/>
                <a:gd name="T2" fmla="*/ 4 w 123"/>
                <a:gd name="T3" fmla="*/ 0 h 188"/>
                <a:gd name="T4" fmla="*/ 4 w 123"/>
                <a:gd name="T5" fmla="*/ 0 h 188"/>
                <a:gd name="T6" fmla="*/ 2 w 123"/>
                <a:gd name="T7" fmla="*/ 2 h 188"/>
                <a:gd name="T8" fmla="*/ 0 w 123"/>
                <a:gd name="T9" fmla="*/ 4 h 188"/>
                <a:gd name="T10" fmla="*/ 0 w 123"/>
                <a:gd name="T11" fmla="*/ 80 h 188"/>
                <a:gd name="T12" fmla="*/ 0 w 123"/>
                <a:gd name="T13" fmla="*/ 80 h 188"/>
                <a:gd name="T14" fmla="*/ 2 w 123"/>
                <a:gd name="T15" fmla="*/ 84 h 188"/>
                <a:gd name="T16" fmla="*/ 28 w 123"/>
                <a:gd name="T17" fmla="*/ 110 h 188"/>
                <a:gd name="T18" fmla="*/ 28 w 123"/>
                <a:gd name="T19" fmla="*/ 183 h 188"/>
                <a:gd name="T20" fmla="*/ 28 w 123"/>
                <a:gd name="T21" fmla="*/ 183 h 188"/>
                <a:gd name="T22" fmla="*/ 30 w 123"/>
                <a:gd name="T23" fmla="*/ 187 h 188"/>
                <a:gd name="T24" fmla="*/ 33 w 123"/>
                <a:gd name="T25" fmla="*/ 188 h 188"/>
                <a:gd name="T26" fmla="*/ 89 w 123"/>
                <a:gd name="T27" fmla="*/ 188 h 188"/>
                <a:gd name="T28" fmla="*/ 89 w 123"/>
                <a:gd name="T29" fmla="*/ 188 h 188"/>
                <a:gd name="T30" fmla="*/ 93 w 123"/>
                <a:gd name="T31" fmla="*/ 187 h 188"/>
                <a:gd name="T32" fmla="*/ 94 w 123"/>
                <a:gd name="T33" fmla="*/ 183 h 188"/>
                <a:gd name="T34" fmla="*/ 94 w 123"/>
                <a:gd name="T35" fmla="*/ 110 h 188"/>
                <a:gd name="T36" fmla="*/ 121 w 123"/>
                <a:gd name="T37" fmla="*/ 84 h 188"/>
                <a:gd name="T38" fmla="*/ 121 w 123"/>
                <a:gd name="T39" fmla="*/ 84 h 188"/>
                <a:gd name="T40" fmla="*/ 123 w 123"/>
                <a:gd name="T41" fmla="*/ 80 h 188"/>
                <a:gd name="T42" fmla="*/ 123 w 123"/>
                <a:gd name="T43" fmla="*/ 4 h 188"/>
                <a:gd name="T44" fmla="*/ 123 w 123"/>
                <a:gd name="T45" fmla="*/ 4 h 188"/>
                <a:gd name="T46" fmla="*/ 121 w 123"/>
                <a:gd name="T47" fmla="*/ 2 h 188"/>
                <a:gd name="T48" fmla="*/ 117 w 123"/>
                <a:gd name="T49" fmla="*/ 0 h 188"/>
                <a:gd name="T50" fmla="*/ 117 w 123"/>
                <a:gd name="T5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88">
                  <a:moveTo>
                    <a:pt x="117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28" y="110"/>
                  </a:lnTo>
                  <a:lnTo>
                    <a:pt x="28" y="183"/>
                  </a:lnTo>
                  <a:lnTo>
                    <a:pt x="28" y="183"/>
                  </a:lnTo>
                  <a:lnTo>
                    <a:pt x="30" y="187"/>
                  </a:lnTo>
                  <a:lnTo>
                    <a:pt x="33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3" y="187"/>
                  </a:lnTo>
                  <a:lnTo>
                    <a:pt x="94" y="183"/>
                  </a:lnTo>
                  <a:lnTo>
                    <a:pt x="94" y="110"/>
                  </a:lnTo>
                  <a:lnTo>
                    <a:pt x="121" y="84"/>
                  </a:lnTo>
                  <a:lnTo>
                    <a:pt x="121" y="84"/>
                  </a:lnTo>
                  <a:lnTo>
                    <a:pt x="123" y="80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1" y="2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8" name="Freeform 323"/>
            <p:cNvSpPr>
              <a:spLocks/>
            </p:cNvSpPr>
            <p:nvPr/>
          </p:nvSpPr>
          <p:spPr bwMode="auto">
            <a:xfrm>
              <a:off x="11279188" y="2648585"/>
              <a:ext cx="66675" cy="66675"/>
            </a:xfrm>
            <a:custGeom>
              <a:avLst/>
              <a:gdLst>
                <a:gd name="T0" fmla="*/ 42 w 85"/>
                <a:gd name="T1" fmla="*/ 84 h 84"/>
                <a:gd name="T2" fmla="*/ 42 w 85"/>
                <a:gd name="T3" fmla="*/ 84 h 84"/>
                <a:gd name="T4" fmla="*/ 51 w 85"/>
                <a:gd name="T5" fmla="*/ 83 h 84"/>
                <a:gd name="T6" fmla="*/ 58 w 85"/>
                <a:gd name="T7" fmla="*/ 80 h 84"/>
                <a:gd name="T8" fmla="*/ 66 w 85"/>
                <a:gd name="T9" fmla="*/ 76 h 84"/>
                <a:gd name="T10" fmla="*/ 71 w 85"/>
                <a:gd name="T11" fmla="*/ 71 h 84"/>
                <a:gd name="T12" fmla="*/ 77 w 85"/>
                <a:gd name="T13" fmla="*/ 66 h 84"/>
                <a:gd name="T14" fmla="*/ 81 w 85"/>
                <a:gd name="T15" fmla="*/ 58 h 84"/>
                <a:gd name="T16" fmla="*/ 83 w 85"/>
                <a:gd name="T17" fmla="*/ 49 h 84"/>
                <a:gd name="T18" fmla="*/ 85 w 85"/>
                <a:gd name="T19" fmla="*/ 41 h 84"/>
                <a:gd name="T20" fmla="*/ 85 w 85"/>
                <a:gd name="T21" fmla="*/ 41 h 84"/>
                <a:gd name="T22" fmla="*/ 83 w 85"/>
                <a:gd name="T23" fmla="*/ 33 h 84"/>
                <a:gd name="T24" fmla="*/ 81 w 85"/>
                <a:gd name="T25" fmla="*/ 25 h 84"/>
                <a:gd name="T26" fmla="*/ 77 w 85"/>
                <a:gd name="T27" fmla="*/ 19 h 84"/>
                <a:gd name="T28" fmla="*/ 71 w 85"/>
                <a:gd name="T29" fmla="*/ 12 h 84"/>
                <a:gd name="T30" fmla="*/ 66 w 85"/>
                <a:gd name="T31" fmla="*/ 6 h 84"/>
                <a:gd name="T32" fmla="*/ 58 w 85"/>
                <a:gd name="T33" fmla="*/ 2 h 84"/>
                <a:gd name="T34" fmla="*/ 51 w 85"/>
                <a:gd name="T35" fmla="*/ 0 h 84"/>
                <a:gd name="T36" fmla="*/ 42 w 85"/>
                <a:gd name="T37" fmla="*/ 0 h 84"/>
                <a:gd name="T38" fmla="*/ 42 w 85"/>
                <a:gd name="T39" fmla="*/ 0 h 84"/>
                <a:gd name="T40" fmla="*/ 34 w 85"/>
                <a:gd name="T41" fmla="*/ 0 h 84"/>
                <a:gd name="T42" fmla="*/ 26 w 85"/>
                <a:gd name="T43" fmla="*/ 2 h 84"/>
                <a:gd name="T44" fmla="*/ 19 w 85"/>
                <a:gd name="T45" fmla="*/ 6 h 84"/>
                <a:gd name="T46" fmla="*/ 12 w 85"/>
                <a:gd name="T47" fmla="*/ 12 h 84"/>
                <a:gd name="T48" fmla="*/ 7 w 85"/>
                <a:gd name="T49" fmla="*/ 19 h 84"/>
                <a:gd name="T50" fmla="*/ 3 w 85"/>
                <a:gd name="T51" fmla="*/ 25 h 84"/>
                <a:gd name="T52" fmla="*/ 0 w 85"/>
                <a:gd name="T53" fmla="*/ 33 h 84"/>
                <a:gd name="T54" fmla="*/ 0 w 85"/>
                <a:gd name="T55" fmla="*/ 41 h 84"/>
                <a:gd name="T56" fmla="*/ 0 w 85"/>
                <a:gd name="T57" fmla="*/ 41 h 84"/>
                <a:gd name="T58" fmla="*/ 0 w 85"/>
                <a:gd name="T59" fmla="*/ 49 h 84"/>
                <a:gd name="T60" fmla="*/ 3 w 85"/>
                <a:gd name="T61" fmla="*/ 58 h 84"/>
                <a:gd name="T62" fmla="*/ 7 w 85"/>
                <a:gd name="T63" fmla="*/ 66 h 84"/>
                <a:gd name="T64" fmla="*/ 12 w 85"/>
                <a:gd name="T65" fmla="*/ 71 h 84"/>
                <a:gd name="T66" fmla="*/ 19 w 85"/>
                <a:gd name="T67" fmla="*/ 76 h 84"/>
                <a:gd name="T68" fmla="*/ 26 w 85"/>
                <a:gd name="T69" fmla="*/ 80 h 84"/>
                <a:gd name="T70" fmla="*/ 34 w 85"/>
                <a:gd name="T71" fmla="*/ 83 h 84"/>
                <a:gd name="T72" fmla="*/ 42 w 85"/>
                <a:gd name="T73" fmla="*/ 84 h 84"/>
                <a:gd name="T74" fmla="*/ 42 w 85"/>
                <a:gd name="T7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lnTo>
                    <a:pt x="42" y="84"/>
                  </a:lnTo>
                  <a:lnTo>
                    <a:pt x="51" y="83"/>
                  </a:lnTo>
                  <a:lnTo>
                    <a:pt x="58" y="80"/>
                  </a:lnTo>
                  <a:lnTo>
                    <a:pt x="66" y="76"/>
                  </a:lnTo>
                  <a:lnTo>
                    <a:pt x="71" y="71"/>
                  </a:lnTo>
                  <a:lnTo>
                    <a:pt x="77" y="66"/>
                  </a:lnTo>
                  <a:lnTo>
                    <a:pt x="81" y="58"/>
                  </a:lnTo>
                  <a:lnTo>
                    <a:pt x="83" y="49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3" y="33"/>
                  </a:lnTo>
                  <a:lnTo>
                    <a:pt x="81" y="25"/>
                  </a:lnTo>
                  <a:lnTo>
                    <a:pt x="77" y="19"/>
                  </a:lnTo>
                  <a:lnTo>
                    <a:pt x="71" y="12"/>
                  </a:lnTo>
                  <a:lnTo>
                    <a:pt x="66" y="6"/>
                  </a:lnTo>
                  <a:lnTo>
                    <a:pt x="58" y="2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6"/>
                  </a:lnTo>
                  <a:lnTo>
                    <a:pt x="12" y="12"/>
                  </a:lnTo>
                  <a:lnTo>
                    <a:pt x="7" y="19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6"/>
                  </a:lnTo>
                  <a:lnTo>
                    <a:pt x="12" y="71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3"/>
                  </a:lnTo>
                  <a:lnTo>
                    <a:pt x="42" y="84"/>
                  </a:lnTo>
                  <a:lnTo>
                    <a:pt x="42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9" name="Freeform 324"/>
            <p:cNvSpPr>
              <a:spLocks/>
            </p:cNvSpPr>
            <p:nvPr/>
          </p:nvSpPr>
          <p:spPr bwMode="auto">
            <a:xfrm>
              <a:off x="11390313" y="2648585"/>
              <a:ext cx="90488" cy="231775"/>
            </a:xfrm>
            <a:custGeom>
              <a:avLst/>
              <a:gdLst>
                <a:gd name="T0" fmla="*/ 4 w 113"/>
                <a:gd name="T1" fmla="*/ 0 h 291"/>
                <a:gd name="T2" fmla="*/ 2 w 113"/>
                <a:gd name="T3" fmla="*/ 1 h 291"/>
                <a:gd name="T4" fmla="*/ 0 w 113"/>
                <a:gd name="T5" fmla="*/ 40 h 291"/>
                <a:gd name="T6" fmla="*/ 35 w 113"/>
                <a:gd name="T7" fmla="*/ 40 h 291"/>
                <a:gd name="T8" fmla="*/ 42 w 113"/>
                <a:gd name="T9" fmla="*/ 43 h 291"/>
                <a:gd name="T10" fmla="*/ 45 w 113"/>
                <a:gd name="T11" fmla="*/ 49 h 291"/>
                <a:gd name="T12" fmla="*/ 43 w 113"/>
                <a:gd name="T13" fmla="*/ 53 h 291"/>
                <a:gd name="T14" fmla="*/ 39 w 113"/>
                <a:gd name="T15" fmla="*/ 58 h 291"/>
                <a:gd name="T16" fmla="*/ 0 w 113"/>
                <a:gd name="T17" fmla="*/ 59 h 291"/>
                <a:gd name="T18" fmla="*/ 0 w 113"/>
                <a:gd name="T19" fmla="*/ 94 h 291"/>
                <a:gd name="T20" fmla="*/ 35 w 113"/>
                <a:gd name="T21" fmla="*/ 103 h 291"/>
                <a:gd name="T22" fmla="*/ 39 w 113"/>
                <a:gd name="T23" fmla="*/ 105 h 291"/>
                <a:gd name="T24" fmla="*/ 43 w 113"/>
                <a:gd name="T25" fmla="*/ 110 h 291"/>
                <a:gd name="T26" fmla="*/ 45 w 113"/>
                <a:gd name="T27" fmla="*/ 113 h 291"/>
                <a:gd name="T28" fmla="*/ 42 w 113"/>
                <a:gd name="T29" fmla="*/ 119 h 291"/>
                <a:gd name="T30" fmla="*/ 35 w 113"/>
                <a:gd name="T31" fmla="*/ 122 h 291"/>
                <a:gd name="T32" fmla="*/ 0 w 113"/>
                <a:gd name="T33" fmla="*/ 131 h 291"/>
                <a:gd name="T34" fmla="*/ 0 w 113"/>
                <a:gd name="T35" fmla="*/ 168 h 291"/>
                <a:gd name="T36" fmla="*/ 35 w 113"/>
                <a:gd name="T37" fmla="*/ 168 h 291"/>
                <a:gd name="T38" fmla="*/ 42 w 113"/>
                <a:gd name="T39" fmla="*/ 170 h 291"/>
                <a:gd name="T40" fmla="*/ 45 w 113"/>
                <a:gd name="T41" fmla="*/ 177 h 291"/>
                <a:gd name="T42" fmla="*/ 43 w 113"/>
                <a:gd name="T43" fmla="*/ 181 h 291"/>
                <a:gd name="T44" fmla="*/ 39 w 113"/>
                <a:gd name="T45" fmla="*/ 185 h 291"/>
                <a:gd name="T46" fmla="*/ 0 w 113"/>
                <a:gd name="T47" fmla="*/ 187 h 291"/>
                <a:gd name="T48" fmla="*/ 0 w 113"/>
                <a:gd name="T49" fmla="*/ 207 h 291"/>
                <a:gd name="T50" fmla="*/ 35 w 113"/>
                <a:gd name="T51" fmla="*/ 231 h 291"/>
                <a:gd name="T52" fmla="*/ 39 w 113"/>
                <a:gd name="T53" fmla="*/ 232 h 291"/>
                <a:gd name="T54" fmla="*/ 43 w 113"/>
                <a:gd name="T55" fmla="*/ 238 h 291"/>
                <a:gd name="T56" fmla="*/ 45 w 113"/>
                <a:gd name="T57" fmla="*/ 240 h 291"/>
                <a:gd name="T58" fmla="*/ 42 w 113"/>
                <a:gd name="T59" fmla="*/ 247 h 291"/>
                <a:gd name="T60" fmla="*/ 35 w 113"/>
                <a:gd name="T61" fmla="*/ 250 h 291"/>
                <a:gd name="T62" fmla="*/ 0 w 113"/>
                <a:gd name="T63" fmla="*/ 286 h 291"/>
                <a:gd name="T64" fmla="*/ 2 w 113"/>
                <a:gd name="T65" fmla="*/ 290 h 291"/>
                <a:gd name="T66" fmla="*/ 108 w 113"/>
                <a:gd name="T67" fmla="*/ 291 h 291"/>
                <a:gd name="T68" fmla="*/ 112 w 113"/>
                <a:gd name="T69" fmla="*/ 290 h 291"/>
                <a:gd name="T70" fmla="*/ 113 w 113"/>
                <a:gd name="T71" fmla="*/ 4 h 291"/>
                <a:gd name="T72" fmla="*/ 112 w 113"/>
                <a:gd name="T73" fmla="*/ 1 h 291"/>
                <a:gd name="T74" fmla="*/ 108 w 113"/>
                <a:gd name="T7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291">
                  <a:moveTo>
                    <a:pt x="10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9" y="40"/>
                  </a:lnTo>
                  <a:lnTo>
                    <a:pt x="42" y="43"/>
                  </a:lnTo>
                  <a:lnTo>
                    <a:pt x="43" y="45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3" y="53"/>
                  </a:lnTo>
                  <a:lnTo>
                    <a:pt x="42" y="56"/>
                  </a:lnTo>
                  <a:lnTo>
                    <a:pt x="39" y="58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0" y="103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9" y="105"/>
                  </a:lnTo>
                  <a:lnTo>
                    <a:pt x="42" y="106"/>
                  </a:lnTo>
                  <a:lnTo>
                    <a:pt x="43" y="110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3" y="117"/>
                  </a:lnTo>
                  <a:lnTo>
                    <a:pt x="42" y="119"/>
                  </a:lnTo>
                  <a:lnTo>
                    <a:pt x="39" y="122"/>
                  </a:lnTo>
                  <a:lnTo>
                    <a:pt x="35" y="122"/>
                  </a:lnTo>
                  <a:lnTo>
                    <a:pt x="0" y="122"/>
                  </a:lnTo>
                  <a:lnTo>
                    <a:pt x="0" y="131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35" y="168"/>
                  </a:lnTo>
                  <a:lnTo>
                    <a:pt x="35" y="168"/>
                  </a:lnTo>
                  <a:lnTo>
                    <a:pt x="39" y="168"/>
                  </a:lnTo>
                  <a:lnTo>
                    <a:pt x="42" y="170"/>
                  </a:lnTo>
                  <a:lnTo>
                    <a:pt x="43" y="173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3" y="181"/>
                  </a:lnTo>
                  <a:lnTo>
                    <a:pt x="42" y="184"/>
                  </a:lnTo>
                  <a:lnTo>
                    <a:pt x="39" y="185"/>
                  </a:lnTo>
                  <a:lnTo>
                    <a:pt x="35" y="187"/>
                  </a:lnTo>
                  <a:lnTo>
                    <a:pt x="0" y="187"/>
                  </a:lnTo>
                  <a:lnTo>
                    <a:pt x="0" y="197"/>
                  </a:lnTo>
                  <a:lnTo>
                    <a:pt x="0" y="207"/>
                  </a:lnTo>
                  <a:lnTo>
                    <a:pt x="0" y="231"/>
                  </a:lnTo>
                  <a:lnTo>
                    <a:pt x="35" y="231"/>
                  </a:lnTo>
                  <a:lnTo>
                    <a:pt x="35" y="231"/>
                  </a:lnTo>
                  <a:lnTo>
                    <a:pt x="39" y="232"/>
                  </a:lnTo>
                  <a:lnTo>
                    <a:pt x="42" y="234"/>
                  </a:lnTo>
                  <a:lnTo>
                    <a:pt x="43" y="238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3" y="244"/>
                  </a:lnTo>
                  <a:lnTo>
                    <a:pt x="42" y="247"/>
                  </a:lnTo>
                  <a:lnTo>
                    <a:pt x="39" y="250"/>
                  </a:lnTo>
                  <a:lnTo>
                    <a:pt x="35" y="250"/>
                  </a:lnTo>
                  <a:lnTo>
                    <a:pt x="0" y="250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2" y="290"/>
                  </a:lnTo>
                  <a:lnTo>
                    <a:pt x="4" y="291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12" y="290"/>
                  </a:lnTo>
                  <a:lnTo>
                    <a:pt x="113" y="286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420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2165812" y="3342727"/>
            <a:ext cx="752044" cy="151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Reconocimiento</a:t>
            </a:r>
          </a:p>
        </p:txBody>
      </p:sp>
      <p:sp>
        <p:nvSpPr>
          <p:cNvPr id="421" name="object 11"/>
          <p:cNvSpPr/>
          <p:nvPr/>
        </p:nvSpPr>
        <p:spPr>
          <a:xfrm>
            <a:off x="1816576" y="3163115"/>
            <a:ext cx="429274" cy="114711"/>
          </a:xfrm>
          <a:prstGeom prst="rightArrow">
            <a:avLst/>
          </a:prstGeom>
          <a:gradFill>
            <a:gsLst>
              <a:gs pos="0">
                <a:srgbClr val="152D79"/>
              </a:gs>
              <a:gs pos="100000">
                <a:srgbClr val="630F7A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1" name="object 11"/>
          <p:cNvSpPr/>
          <p:nvPr/>
        </p:nvSpPr>
        <p:spPr>
          <a:xfrm>
            <a:off x="3803058" y="4733836"/>
            <a:ext cx="549099" cy="114711"/>
          </a:xfrm>
          <a:prstGeom prst="rightArrow">
            <a:avLst/>
          </a:prstGeom>
          <a:gradFill>
            <a:gsLst>
              <a:gs pos="60000">
                <a:srgbClr val="152D79"/>
              </a:gs>
              <a:gs pos="100000">
                <a:srgbClr val="630F7A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2" name="object 11"/>
          <p:cNvSpPr/>
          <p:nvPr/>
        </p:nvSpPr>
        <p:spPr>
          <a:xfrm>
            <a:off x="2992454" y="4724311"/>
            <a:ext cx="140534" cy="114711"/>
          </a:xfrm>
          <a:prstGeom prst="rightArrow">
            <a:avLst/>
          </a:prstGeom>
          <a:gradFill>
            <a:gsLst>
              <a:gs pos="60000">
                <a:srgbClr val="152D79"/>
              </a:gs>
              <a:gs pos="100000">
                <a:srgbClr val="630F7A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33" name="Imatge 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30" y="3124016"/>
            <a:ext cx="135223" cy="173858"/>
          </a:xfrm>
          <a:prstGeom prst="rect">
            <a:avLst/>
          </a:prstGeom>
        </p:spPr>
      </p:pic>
      <p:sp>
        <p:nvSpPr>
          <p:cNvPr id="434" name="object 11"/>
          <p:cNvSpPr/>
          <p:nvPr/>
        </p:nvSpPr>
        <p:spPr>
          <a:xfrm>
            <a:off x="5126989" y="4943386"/>
            <a:ext cx="1844621" cy="114711"/>
          </a:xfrm>
          <a:prstGeom prst="rightArrow">
            <a:avLst/>
          </a:prstGeom>
          <a:gradFill>
            <a:gsLst>
              <a:gs pos="60000">
                <a:srgbClr val="152D79"/>
              </a:gs>
              <a:gs pos="100000">
                <a:srgbClr val="630F7A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106B3D86-C0A2-2B48-BEB3-5AE4BB2E42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16526" y="2367433"/>
            <a:ext cx="1476521" cy="3397223"/>
          </a:xfrm>
          <a:prstGeom prst="rect">
            <a:avLst/>
          </a:prstGeom>
          <a:noFill/>
          <a:ln w="38100" cap="flat" cmpd="sng" algn="ctr">
            <a:solidFill>
              <a:srgbClr val="86F200"/>
            </a:solidFill>
            <a:prstDash val="solid"/>
            <a:miter lim="800000"/>
            <a:headEnd/>
            <a:tailEnd/>
          </a:ln>
          <a:effectLst/>
        </p:spPr>
        <p:txBody>
          <a:bodyPr lIns="88900" tIns="88900" rIns="88900" bIns="889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59FE06BF-5768-514A-B302-A54FBF162ECD}"/>
              </a:ext>
            </a:extLst>
          </p:cNvPr>
          <p:cNvSpPr/>
          <p:nvPr/>
        </p:nvSpPr>
        <p:spPr>
          <a:xfrm>
            <a:off x="10688631" y="2356384"/>
            <a:ext cx="462137" cy="404244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43" name="Freeform 21">
            <a:extLst>
              <a:ext uri="{FF2B5EF4-FFF2-40B4-BE49-F238E27FC236}">
                <a16:creationId xmlns:a16="http://schemas.microsoft.com/office/drawing/2014/main" id="{340B9F0D-FD2B-824C-99BC-7CACD1AC2C93}"/>
              </a:ext>
            </a:extLst>
          </p:cNvPr>
          <p:cNvSpPr>
            <a:spLocks noEditPoints="1"/>
          </p:cNvSpPr>
          <p:nvPr/>
        </p:nvSpPr>
        <p:spPr bwMode="auto">
          <a:xfrm>
            <a:off x="10731677" y="2262233"/>
            <a:ext cx="483333" cy="481863"/>
          </a:xfrm>
          <a:custGeom>
            <a:avLst/>
            <a:gdLst>
              <a:gd name="T0" fmla="*/ 311 w 658"/>
              <a:gd name="T1" fmla="*/ 657 h 657"/>
              <a:gd name="T2" fmla="*/ 263 w 658"/>
              <a:gd name="T3" fmla="*/ 650 h 657"/>
              <a:gd name="T4" fmla="*/ 201 w 658"/>
              <a:gd name="T5" fmla="*/ 631 h 657"/>
              <a:gd name="T6" fmla="*/ 119 w 658"/>
              <a:gd name="T7" fmla="*/ 582 h 657"/>
              <a:gd name="T8" fmla="*/ 56 w 658"/>
              <a:gd name="T9" fmla="*/ 512 h 657"/>
              <a:gd name="T10" fmla="*/ 14 w 658"/>
              <a:gd name="T11" fmla="*/ 426 h 657"/>
              <a:gd name="T12" fmla="*/ 4 w 658"/>
              <a:gd name="T13" fmla="*/ 379 h 657"/>
              <a:gd name="T14" fmla="*/ 0 w 658"/>
              <a:gd name="T15" fmla="*/ 329 h 657"/>
              <a:gd name="T16" fmla="*/ 1 w 658"/>
              <a:gd name="T17" fmla="*/ 296 h 657"/>
              <a:gd name="T18" fmla="*/ 10 w 658"/>
              <a:gd name="T19" fmla="*/ 246 h 657"/>
              <a:gd name="T20" fmla="*/ 40 w 658"/>
              <a:gd name="T21" fmla="*/ 172 h 657"/>
              <a:gd name="T22" fmla="*/ 96 w 658"/>
              <a:gd name="T23" fmla="*/ 97 h 657"/>
              <a:gd name="T24" fmla="*/ 172 w 658"/>
              <a:gd name="T25" fmla="*/ 39 h 657"/>
              <a:gd name="T26" fmla="*/ 247 w 658"/>
              <a:gd name="T27" fmla="*/ 11 h 657"/>
              <a:gd name="T28" fmla="*/ 295 w 658"/>
              <a:gd name="T29" fmla="*/ 2 h 657"/>
              <a:gd name="T30" fmla="*/ 329 w 658"/>
              <a:gd name="T31" fmla="*/ 0 h 657"/>
              <a:gd name="T32" fmla="*/ 378 w 658"/>
              <a:gd name="T33" fmla="*/ 4 h 657"/>
              <a:gd name="T34" fmla="*/ 427 w 658"/>
              <a:gd name="T35" fmla="*/ 15 h 657"/>
              <a:gd name="T36" fmla="*/ 513 w 658"/>
              <a:gd name="T37" fmla="*/ 57 h 657"/>
              <a:gd name="T38" fmla="*/ 582 w 658"/>
              <a:gd name="T39" fmla="*/ 120 h 657"/>
              <a:gd name="T40" fmla="*/ 631 w 658"/>
              <a:gd name="T41" fmla="*/ 200 h 657"/>
              <a:gd name="T42" fmla="*/ 651 w 658"/>
              <a:gd name="T43" fmla="*/ 262 h 657"/>
              <a:gd name="T44" fmla="*/ 656 w 658"/>
              <a:gd name="T45" fmla="*/ 312 h 657"/>
              <a:gd name="T46" fmla="*/ 656 w 658"/>
              <a:gd name="T47" fmla="*/ 345 h 657"/>
              <a:gd name="T48" fmla="*/ 651 w 658"/>
              <a:gd name="T49" fmla="*/ 395 h 657"/>
              <a:gd name="T50" fmla="*/ 631 w 658"/>
              <a:gd name="T51" fmla="*/ 457 h 657"/>
              <a:gd name="T52" fmla="*/ 582 w 658"/>
              <a:gd name="T53" fmla="*/ 537 h 657"/>
              <a:gd name="T54" fmla="*/ 513 w 658"/>
              <a:gd name="T55" fmla="*/ 600 h 657"/>
              <a:gd name="T56" fmla="*/ 427 w 658"/>
              <a:gd name="T57" fmla="*/ 642 h 657"/>
              <a:gd name="T58" fmla="*/ 378 w 658"/>
              <a:gd name="T59" fmla="*/ 654 h 657"/>
              <a:gd name="T60" fmla="*/ 329 w 658"/>
              <a:gd name="T61" fmla="*/ 657 h 657"/>
              <a:gd name="T62" fmla="*/ 329 w 658"/>
              <a:gd name="T63" fmla="*/ 38 h 657"/>
              <a:gd name="T64" fmla="*/ 243 w 658"/>
              <a:gd name="T65" fmla="*/ 51 h 657"/>
              <a:gd name="T66" fmla="*/ 166 w 658"/>
              <a:gd name="T67" fmla="*/ 87 h 657"/>
              <a:gd name="T68" fmla="*/ 104 w 658"/>
              <a:gd name="T69" fmla="*/ 144 h 657"/>
              <a:gd name="T70" fmla="*/ 60 w 658"/>
              <a:gd name="T71" fmla="*/ 215 h 657"/>
              <a:gd name="T72" fmla="*/ 39 w 658"/>
              <a:gd name="T73" fmla="*/ 298 h 657"/>
              <a:gd name="T74" fmla="*/ 39 w 658"/>
              <a:gd name="T75" fmla="*/ 359 h 657"/>
              <a:gd name="T76" fmla="*/ 60 w 658"/>
              <a:gd name="T77" fmla="*/ 442 h 657"/>
              <a:gd name="T78" fmla="*/ 104 w 658"/>
              <a:gd name="T79" fmla="*/ 513 h 657"/>
              <a:gd name="T80" fmla="*/ 166 w 658"/>
              <a:gd name="T81" fmla="*/ 569 h 657"/>
              <a:gd name="T82" fmla="*/ 243 w 658"/>
              <a:gd name="T83" fmla="*/ 607 h 657"/>
              <a:gd name="T84" fmla="*/ 329 w 658"/>
              <a:gd name="T85" fmla="*/ 619 h 657"/>
              <a:gd name="T86" fmla="*/ 388 w 658"/>
              <a:gd name="T87" fmla="*/ 614 h 657"/>
              <a:gd name="T88" fmla="*/ 467 w 658"/>
              <a:gd name="T89" fmla="*/ 584 h 657"/>
              <a:gd name="T90" fmla="*/ 534 w 658"/>
              <a:gd name="T91" fmla="*/ 535 h 657"/>
              <a:gd name="T92" fmla="*/ 585 w 658"/>
              <a:gd name="T93" fmla="*/ 467 h 657"/>
              <a:gd name="T94" fmla="*/ 613 w 658"/>
              <a:gd name="T95" fmla="*/ 387 h 657"/>
              <a:gd name="T96" fmla="*/ 620 w 658"/>
              <a:gd name="T97" fmla="*/ 329 h 657"/>
              <a:gd name="T98" fmla="*/ 607 w 658"/>
              <a:gd name="T99" fmla="*/ 242 h 657"/>
              <a:gd name="T100" fmla="*/ 570 w 658"/>
              <a:gd name="T101" fmla="*/ 165 h 657"/>
              <a:gd name="T102" fmla="*/ 514 w 658"/>
              <a:gd name="T103" fmla="*/ 104 h 657"/>
              <a:gd name="T104" fmla="*/ 441 w 658"/>
              <a:gd name="T105" fmla="*/ 61 h 657"/>
              <a:gd name="T106" fmla="*/ 358 w 658"/>
              <a:gd name="T107" fmla="*/ 3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8" h="657">
                <a:moveTo>
                  <a:pt x="329" y="657"/>
                </a:moveTo>
                <a:lnTo>
                  <a:pt x="329" y="657"/>
                </a:lnTo>
                <a:lnTo>
                  <a:pt x="311" y="657"/>
                </a:lnTo>
                <a:lnTo>
                  <a:pt x="295" y="655"/>
                </a:lnTo>
                <a:lnTo>
                  <a:pt x="279" y="654"/>
                </a:lnTo>
                <a:lnTo>
                  <a:pt x="263" y="650"/>
                </a:lnTo>
                <a:lnTo>
                  <a:pt x="247" y="647"/>
                </a:lnTo>
                <a:lnTo>
                  <a:pt x="231" y="642"/>
                </a:lnTo>
                <a:lnTo>
                  <a:pt x="201" y="631"/>
                </a:lnTo>
                <a:lnTo>
                  <a:pt x="172" y="618"/>
                </a:lnTo>
                <a:lnTo>
                  <a:pt x="145" y="600"/>
                </a:lnTo>
                <a:lnTo>
                  <a:pt x="119" y="582"/>
                </a:lnTo>
                <a:lnTo>
                  <a:pt x="96" y="561"/>
                </a:lnTo>
                <a:lnTo>
                  <a:pt x="75" y="537"/>
                </a:lnTo>
                <a:lnTo>
                  <a:pt x="56" y="512"/>
                </a:lnTo>
                <a:lnTo>
                  <a:pt x="40" y="485"/>
                </a:lnTo>
                <a:lnTo>
                  <a:pt x="25" y="457"/>
                </a:lnTo>
                <a:lnTo>
                  <a:pt x="14" y="426"/>
                </a:lnTo>
                <a:lnTo>
                  <a:pt x="10" y="411"/>
                </a:lnTo>
                <a:lnTo>
                  <a:pt x="6" y="395"/>
                </a:lnTo>
                <a:lnTo>
                  <a:pt x="4" y="379"/>
                </a:lnTo>
                <a:lnTo>
                  <a:pt x="1" y="363"/>
                </a:lnTo>
                <a:lnTo>
                  <a:pt x="0" y="345"/>
                </a:lnTo>
                <a:lnTo>
                  <a:pt x="0" y="329"/>
                </a:lnTo>
                <a:lnTo>
                  <a:pt x="0" y="329"/>
                </a:lnTo>
                <a:lnTo>
                  <a:pt x="0" y="312"/>
                </a:lnTo>
                <a:lnTo>
                  <a:pt x="1" y="296"/>
                </a:lnTo>
                <a:lnTo>
                  <a:pt x="4" y="278"/>
                </a:lnTo>
                <a:lnTo>
                  <a:pt x="6" y="262"/>
                </a:lnTo>
                <a:lnTo>
                  <a:pt x="10" y="246"/>
                </a:lnTo>
                <a:lnTo>
                  <a:pt x="14" y="231"/>
                </a:lnTo>
                <a:lnTo>
                  <a:pt x="25" y="200"/>
                </a:lnTo>
                <a:lnTo>
                  <a:pt x="40" y="172"/>
                </a:lnTo>
                <a:lnTo>
                  <a:pt x="56" y="145"/>
                </a:lnTo>
                <a:lnTo>
                  <a:pt x="75" y="120"/>
                </a:lnTo>
                <a:lnTo>
                  <a:pt x="96" y="97"/>
                </a:lnTo>
                <a:lnTo>
                  <a:pt x="119" y="75"/>
                </a:lnTo>
                <a:lnTo>
                  <a:pt x="145" y="57"/>
                </a:lnTo>
                <a:lnTo>
                  <a:pt x="172" y="39"/>
                </a:lnTo>
                <a:lnTo>
                  <a:pt x="201" y="26"/>
                </a:lnTo>
                <a:lnTo>
                  <a:pt x="231" y="15"/>
                </a:lnTo>
                <a:lnTo>
                  <a:pt x="247" y="11"/>
                </a:lnTo>
                <a:lnTo>
                  <a:pt x="263" y="7"/>
                </a:lnTo>
                <a:lnTo>
                  <a:pt x="279" y="4"/>
                </a:lnTo>
                <a:lnTo>
                  <a:pt x="295" y="2"/>
                </a:lnTo>
                <a:lnTo>
                  <a:pt x="311" y="0"/>
                </a:lnTo>
                <a:lnTo>
                  <a:pt x="329" y="0"/>
                </a:lnTo>
                <a:lnTo>
                  <a:pt x="329" y="0"/>
                </a:lnTo>
                <a:lnTo>
                  <a:pt x="346" y="0"/>
                </a:lnTo>
                <a:lnTo>
                  <a:pt x="362" y="2"/>
                </a:lnTo>
                <a:lnTo>
                  <a:pt x="378" y="4"/>
                </a:lnTo>
                <a:lnTo>
                  <a:pt x="394" y="7"/>
                </a:lnTo>
                <a:lnTo>
                  <a:pt x="411" y="11"/>
                </a:lnTo>
                <a:lnTo>
                  <a:pt x="427" y="15"/>
                </a:lnTo>
                <a:lnTo>
                  <a:pt x="456" y="26"/>
                </a:lnTo>
                <a:lnTo>
                  <a:pt x="486" y="39"/>
                </a:lnTo>
                <a:lnTo>
                  <a:pt x="513" y="57"/>
                </a:lnTo>
                <a:lnTo>
                  <a:pt x="538" y="75"/>
                </a:lnTo>
                <a:lnTo>
                  <a:pt x="561" y="97"/>
                </a:lnTo>
                <a:lnTo>
                  <a:pt x="582" y="120"/>
                </a:lnTo>
                <a:lnTo>
                  <a:pt x="601" y="145"/>
                </a:lnTo>
                <a:lnTo>
                  <a:pt x="617" y="172"/>
                </a:lnTo>
                <a:lnTo>
                  <a:pt x="631" y="200"/>
                </a:lnTo>
                <a:lnTo>
                  <a:pt x="643" y="231"/>
                </a:lnTo>
                <a:lnTo>
                  <a:pt x="647" y="246"/>
                </a:lnTo>
                <a:lnTo>
                  <a:pt x="651" y="262"/>
                </a:lnTo>
                <a:lnTo>
                  <a:pt x="654" y="278"/>
                </a:lnTo>
                <a:lnTo>
                  <a:pt x="655" y="296"/>
                </a:lnTo>
                <a:lnTo>
                  <a:pt x="656" y="312"/>
                </a:lnTo>
                <a:lnTo>
                  <a:pt x="658" y="329"/>
                </a:lnTo>
                <a:lnTo>
                  <a:pt x="658" y="329"/>
                </a:lnTo>
                <a:lnTo>
                  <a:pt x="656" y="345"/>
                </a:lnTo>
                <a:lnTo>
                  <a:pt x="655" y="363"/>
                </a:lnTo>
                <a:lnTo>
                  <a:pt x="654" y="379"/>
                </a:lnTo>
                <a:lnTo>
                  <a:pt x="651" y="395"/>
                </a:lnTo>
                <a:lnTo>
                  <a:pt x="647" y="411"/>
                </a:lnTo>
                <a:lnTo>
                  <a:pt x="643" y="426"/>
                </a:lnTo>
                <a:lnTo>
                  <a:pt x="631" y="457"/>
                </a:lnTo>
                <a:lnTo>
                  <a:pt x="617" y="485"/>
                </a:lnTo>
                <a:lnTo>
                  <a:pt x="601" y="512"/>
                </a:lnTo>
                <a:lnTo>
                  <a:pt x="582" y="537"/>
                </a:lnTo>
                <a:lnTo>
                  <a:pt x="561" y="561"/>
                </a:lnTo>
                <a:lnTo>
                  <a:pt x="538" y="582"/>
                </a:lnTo>
                <a:lnTo>
                  <a:pt x="513" y="600"/>
                </a:lnTo>
                <a:lnTo>
                  <a:pt x="486" y="618"/>
                </a:lnTo>
                <a:lnTo>
                  <a:pt x="456" y="631"/>
                </a:lnTo>
                <a:lnTo>
                  <a:pt x="427" y="642"/>
                </a:lnTo>
                <a:lnTo>
                  <a:pt x="411" y="647"/>
                </a:lnTo>
                <a:lnTo>
                  <a:pt x="394" y="650"/>
                </a:lnTo>
                <a:lnTo>
                  <a:pt x="378" y="654"/>
                </a:lnTo>
                <a:lnTo>
                  <a:pt x="362" y="655"/>
                </a:lnTo>
                <a:lnTo>
                  <a:pt x="346" y="657"/>
                </a:lnTo>
                <a:lnTo>
                  <a:pt x="329" y="657"/>
                </a:lnTo>
                <a:lnTo>
                  <a:pt x="329" y="657"/>
                </a:lnTo>
                <a:close/>
                <a:moveTo>
                  <a:pt x="329" y="38"/>
                </a:moveTo>
                <a:lnTo>
                  <a:pt x="329" y="38"/>
                </a:lnTo>
                <a:lnTo>
                  <a:pt x="299" y="39"/>
                </a:lnTo>
                <a:lnTo>
                  <a:pt x="270" y="43"/>
                </a:lnTo>
                <a:lnTo>
                  <a:pt x="243" y="51"/>
                </a:lnTo>
                <a:lnTo>
                  <a:pt x="216" y="61"/>
                </a:lnTo>
                <a:lnTo>
                  <a:pt x="190" y="73"/>
                </a:lnTo>
                <a:lnTo>
                  <a:pt x="166" y="87"/>
                </a:lnTo>
                <a:lnTo>
                  <a:pt x="143" y="104"/>
                </a:lnTo>
                <a:lnTo>
                  <a:pt x="123" y="122"/>
                </a:lnTo>
                <a:lnTo>
                  <a:pt x="104" y="144"/>
                </a:lnTo>
                <a:lnTo>
                  <a:pt x="87" y="165"/>
                </a:lnTo>
                <a:lnTo>
                  <a:pt x="72" y="190"/>
                </a:lnTo>
                <a:lnTo>
                  <a:pt x="60" y="215"/>
                </a:lnTo>
                <a:lnTo>
                  <a:pt x="51" y="242"/>
                </a:lnTo>
                <a:lnTo>
                  <a:pt x="44" y="270"/>
                </a:lnTo>
                <a:lnTo>
                  <a:pt x="39" y="298"/>
                </a:lnTo>
                <a:lnTo>
                  <a:pt x="37" y="329"/>
                </a:lnTo>
                <a:lnTo>
                  <a:pt x="37" y="329"/>
                </a:lnTo>
                <a:lnTo>
                  <a:pt x="39" y="359"/>
                </a:lnTo>
                <a:lnTo>
                  <a:pt x="44" y="387"/>
                </a:lnTo>
                <a:lnTo>
                  <a:pt x="51" y="415"/>
                </a:lnTo>
                <a:lnTo>
                  <a:pt x="60" y="442"/>
                </a:lnTo>
                <a:lnTo>
                  <a:pt x="72" y="467"/>
                </a:lnTo>
                <a:lnTo>
                  <a:pt x="87" y="492"/>
                </a:lnTo>
                <a:lnTo>
                  <a:pt x="104" y="513"/>
                </a:lnTo>
                <a:lnTo>
                  <a:pt x="123" y="535"/>
                </a:lnTo>
                <a:lnTo>
                  <a:pt x="143" y="553"/>
                </a:lnTo>
                <a:lnTo>
                  <a:pt x="166" y="569"/>
                </a:lnTo>
                <a:lnTo>
                  <a:pt x="190" y="584"/>
                </a:lnTo>
                <a:lnTo>
                  <a:pt x="216" y="596"/>
                </a:lnTo>
                <a:lnTo>
                  <a:pt x="243" y="607"/>
                </a:lnTo>
                <a:lnTo>
                  <a:pt x="270" y="614"/>
                </a:lnTo>
                <a:lnTo>
                  <a:pt x="299" y="618"/>
                </a:lnTo>
                <a:lnTo>
                  <a:pt x="329" y="619"/>
                </a:lnTo>
                <a:lnTo>
                  <a:pt x="329" y="619"/>
                </a:lnTo>
                <a:lnTo>
                  <a:pt x="358" y="618"/>
                </a:lnTo>
                <a:lnTo>
                  <a:pt x="388" y="614"/>
                </a:lnTo>
                <a:lnTo>
                  <a:pt x="415" y="607"/>
                </a:lnTo>
                <a:lnTo>
                  <a:pt x="441" y="596"/>
                </a:lnTo>
                <a:lnTo>
                  <a:pt x="467" y="584"/>
                </a:lnTo>
                <a:lnTo>
                  <a:pt x="491" y="569"/>
                </a:lnTo>
                <a:lnTo>
                  <a:pt x="514" y="553"/>
                </a:lnTo>
                <a:lnTo>
                  <a:pt x="534" y="535"/>
                </a:lnTo>
                <a:lnTo>
                  <a:pt x="553" y="513"/>
                </a:lnTo>
                <a:lnTo>
                  <a:pt x="570" y="492"/>
                </a:lnTo>
                <a:lnTo>
                  <a:pt x="585" y="467"/>
                </a:lnTo>
                <a:lnTo>
                  <a:pt x="597" y="442"/>
                </a:lnTo>
                <a:lnTo>
                  <a:pt x="607" y="415"/>
                </a:lnTo>
                <a:lnTo>
                  <a:pt x="613" y="387"/>
                </a:lnTo>
                <a:lnTo>
                  <a:pt x="619" y="359"/>
                </a:lnTo>
                <a:lnTo>
                  <a:pt x="620" y="329"/>
                </a:lnTo>
                <a:lnTo>
                  <a:pt x="620" y="329"/>
                </a:lnTo>
                <a:lnTo>
                  <a:pt x="619" y="298"/>
                </a:lnTo>
                <a:lnTo>
                  <a:pt x="613" y="270"/>
                </a:lnTo>
                <a:lnTo>
                  <a:pt x="607" y="242"/>
                </a:lnTo>
                <a:lnTo>
                  <a:pt x="597" y="215"/>
                </a:lnTo>
                <a:lnTo>
                  <a:pt x="585" y="190"/>
                </a:lnTo>
                <a:lnTo>
                  <a:pt x="570" y="165"/>
                </a:lnTo>
                <a:lnTo>
                  <a:pt x="553" y="144"/>
                </a:lnTo>
                <a:lnTo>
                  <a:pt x="534" y="122"/>
                </a:lnTo>
                <a:lnTo>
                  <a:pt x="514" y="104"/>
                </a:lnTo>
                <a:lnTo>
                  <a:pt x="491" y="87"/>
                </a:lnTo>
                <a:lnTo>
                  <a:pt x="467" y="73"/>
                </a:lnTo>
                <a:lnTo>
                  <a:pt x="441" y="61"/>
                </a:lnTo>
                <a:lnTo>
                  <a:pt x="415" y="51"/>
                </a:lnTo>
                <a:lnTo>
                  <a:pt x="388" y="43"/>
                </a:lnTo>
                <a:lnTo>
                  <a:pt x="358" y="39"/>
                </a:lnTo>
                <a:lnTo>
                  <a:pt x="329" y="38"/>
                </a:lnTo>
                <a:lnTo>
                  <a:pt x="329" y="38"/>
                </a:lnTo>
                <a:close/>
              </a:path>
            </a:pathLst>
          </a:custGeom>
          <a:solidFill>
            <a:srgbClr val="86F200"/>
          </a:solidFill>
          <a:ln w="9525">
            <a:solidFill>
              <a:srgbClr val="86F200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45" name="Title 1"/>
          <p:cNvSpPr txBox="1">
            <a:spLocks/>
          </p:cNvSpPr>
          <p:nvPr/>
        </p:nvSpPr>
        <p:spPr bwMode="gray">
          <a:xfrm>
            <a:off x="9091052" y="5161232"/>
            <a:ext cx="316777" cy="660532"/>
          </a:xfrm>
          <a:solidFill>
            <a:srgbClr val="6FC2B4"/>
          </a:solidFill>
        </p:spPr>
        <p:txBody>
          <a:bodyPr anchor="ctr" anchorCtr="0"/>
          <a:lstStyle>
            <a:lvl1pPr algn="ctr" defTabSz="1007943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976" b="1" kern="1200">
                <a:solidFill>
                  <a:schemeClr val="tx1"/>
                </a:solidFill>
                <a:latin typeface="Chronicle Display Black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00794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86F2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46" name="TextBox 39"/>
          <p:cNvSpPr txBox="1"/>
          <p:nvPr/>
        </p:nvSpPr>
        <p:spPr>
          <a:xfrm>
            <a:off x="10894580" y="2755485"/>
            <a:ext cx="203517" cy="2791120"/>
          </a:xfrm>
          <a:prstGeom prst="rect">
            <a:avLst/>
          </a:prstGeom>
          <a:solidFill>
            <a:srgbClr val="FFFFFF"/>
          </a:solidFill>
        </p:spPr>
        <p:txBody>
          <a:bodyPr vert="wordArtVert" wrap="square" lIns="0" tIns="0" rIns="0" bIns="0" rtlCol="0" anchor="ctr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4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EVALUACIÓN</a:t>
            </a:r>
          </a:p>
        </p:txBody>
      </p:sp>
      <p:sp>
        <p:nvSpPr>
          <p:cNvPr id="448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9892959" y="4085392"/>
            <a:ext cx="742600" cy="317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Explotación y análisis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9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9892385" y="3236030"/>
            <a:ext cx="7426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Parametrización de datos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0" name="TextBox 11">
            <a:extLst>
              <a:ext uri="{FF2B5EF4-FFF2-40B4-BE49-F238E27FC236}">
                <a16:creationId xmlns:a16="http://schemas.microsoft.com/office/drawing/2014/main" id="{6326D0E5-6BEC-4438-B380-7D315C40F259}"/>
              </a:ext>
            </a:extLst>
          </p:cNvPr>
          <p:cNvSpPr txBox="1"/>
          <p:nvPr/>
        </p:nvSpPr>
        <p:spPr>
          <a:xfrm>
            <a:off x="9892385" y="5850588"/>
            <a:ext cx="742600" cy="151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 de la PAE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51" name="Group 600"/>
          <p:cNvGrpSpPr>
            <a:grpSpLocks noChangeAspect="1"/>
          </p:cNvGrpSpPr>
          <p:nvPr/>
        </p:nvGrpSpPr>
        <p:grpSpPr>
          <a:xfrm>
            <a:off x="10862872" y="2388310"/>
            <a:ext cx="260350" cy="238125"/>
            <a:chOff x="6854826" y="5993448"/>
            <a:chExt cx="260350" cy="238125"/>
          </a:xfrm>
          <a:solidFill>
            <a:schemeClr val="tx1"/>
          </a:solidFill>
        </p:grpSpPr>
        <p:sp>
          <p:nvSpPr>
            <p:cNvPr id="453" name="Freeform 189"/>
            <p:cNvSpPr>
              <a:spLocks/>
            </p:cNvSpPr>
            <p:nvPr/>
          </p:nvSpPr>
          <p:spPr bwMode="auto">
            <a:xfrm>
              <a:off x="6854826" y="6009323"/>
              <a:ext cx="222250" cy="222250"/>
            </a:xfrm>
            <a:custGeom>
              <a:avLst/>
              <a:gdLst>
                <a:gd name="T0" fmla="*/ 263 w 279"/>
                <a:gd name="T1" fmla="*/ 263 h 278"/>
                <a:gd name="T2" fmla="*/ 16 w 279"/>
                <a:gd name="T3" fmla="*/ 263 h 278"/>
                <a:gd name="T4" fmla="*/ 16 w 279"/>
                <a:gd name="T5" fmla="*/ 16 h 278"/>
                <a:gd name="T6" fmla="*/ 235 w 279"/>
                <a:gd name="T7" fmla="*/ 16 h 278"/>
                <a:gd name="T8" fmla="*/ 235 w 279"/>
                <a:gd name="T9" fmla="*/ 0 h 278"/>
                <a:gd name="T10" fmla="*/ 8 w 279"/>
                <a:gd name="T11" fmla="*/ 0 h 278"/>
                <a:gd name="T12" fmla="*/ 8 w 279"/>
                <a:gd name="T13" fmla="*/ 0 h 278"/>
                <a:gd name="T14" fmla="*/ 5 w 279"/>
                <a:gd name="T15" fmla="*/ 0 h 278"/>
                <a:gd name="T16" fmla="*/ 3 w 279"/>
                <a:gd name="T17" fmla="*/ 3 h 278"/>
                <a:gd name="T18" fmla="*/ 1 w 279"/>
                <a:gd name="T19" fmla="*/ 4 h 278"/>
                <a:gd name="T20" fmla="*/ 0 w 279"/>
                <a:gd name="T21" fmla="*/ 8 h 278"/>
                <a:gd name="T22" fmla="*/ 0 w 279"/>
                <a:gd name="T23" fmla="*/ 270 h 278"/>
                <a:gd name="T24" fmla="*/ 0 w 279"/>
                <a:gd name="T25" fmla="*/ 270 h 278"/>
                <a:gd name="T26" fmla="*/ 1 w 279"/>
                <a:gd name="T27" fmla="*/ 274 h 278"/>
                <a:gd name="T28" fmla="*/ 3 w 279"/>
                <a:gd name="T29" fmla="*/ 277 h 278"/>
                <a:gd name="T30" fmla="*/ 5 w 279"/>
                <a:gd name="T31" fmla="*/ 278 h 278"/>
                <a:gd name="T32" fmla="*/ 8 w 279"/>
                <a:gd name="T33" fmla="*/ 278 h 278"/>
                <a:gd name="T34" fmla="*/ 271 w 279"/>
                <a:gd name="T35" fmla="*/ 278 h 278"/>
                <a:gd name="T36" fmla="*/ 271 w 279"/>
                <a:gd name="T37" fmla="*/ 278 h 278"/>
                <a:gd name="T38" fmla="*/ 274 w 279"/>
                <a:gd name="T39" fmla="*/ 278 h 278"/>
                <a:gd name="T40" fmla="*/ 277 w 279"/>
                <a:gd name="T41" fmla="*/ 277 h 278"/>
                <a:gd name="T42" fmla="*/ 278 w 279"/>
                <a:gd name="T43" fmla="*/ 274 h 278"/>
                <a:gd name="T44" fmla="*/ 279 w 279"/>
                <a:gd name="T45" fmla="*/ 270 h 278"/>
                <a:gd name="T46" fmla="*/ 279 w 279"/>
                <a:gd name="T47" fmla="*/ 87 h 278"/>
                <a:gd name="T48" fmla="*/ 263 w 279"/>
                <a:gd name="T49" fmla="*/ 87 h 278"/>
                <a:gd name="T50" fmla="*/ 263 w 279"/>
                <a:gd name="T51" fmla="*/ 26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9" h="278">
                  <a:moveTo>
                    <a:pt x="263" y="263"/>
                  </a:moveTo>
                  <a:lnTo>
                    <a:pt x="16" y="263"/>
                  </a:lnTo>
                  <a:lnTo>
                    <a:pt x="16" y="16"/>
                  </a:lnTo>
                  <a:lnTo>
                    <a:pt x="235" y="16"/>
                  </a:lnTo>
                  <a:lnTo>
                    <a:pt x="23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1" y="274"/>
                  </a:lnTo>
                  <a:lnTo>
                    <a:pt x="3" y="277"/>
                  </a:lnTo>
                  <a:lnTo>
                    <a:pt x="5" y="278"/>
                  </a:lnTo>
                  <a:lnTo>
                    <a:pt x="8" y="278"/>
                  </a:lnTo>
                  <a:lnTo>
                    <a:pt x="271" y="278"/>
                  </a:lnTo>
                  <a:lnTo>
                    <a:pt x="271" y="278"/>
                  </a:lnTo>
                  <a:lnTo>
                    <a:pt x="274" y="278"/>
                  </a:lnTo>
                  <a:lnTo>
                    <a:pt x="277" y="277"/>
                  </a:lnTo>
                  <a:lnTo>
                    <a:pt x="278" y="274"/>
                  </a:lnTo>
                  <a:lnTo>
                    <a:pt x="279" y="270"/>
                  </a:lnTo>
                  <a:lnTo>
                    <a:pt x="279" y="87"/>
                  </a:lnTo>
                  <a:lnTo>
                    <a:pt x="263" y="87"/>
                  </a:lnTo>
                  <a:lnTo>
                    <a:pt x="263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Freeform 190"/>
            <p:cNvSpPr>
              <a:spLocks/>
            </p:cNvSpPr>
            <p:nvPr/>
          </p:nvSpPr>
          <p:spPr bwMode="auto">
            <a:xfrm>
              <a:off x="6923088" y="5993448"/>
              <a:ext cx="192088" cy="144463"/>
            </a:xfrm>
            <a:custGeom>
              <a:avLst/>
              <a:gdLst>
                <a:gd name="T0" fmla="*/ 22 w 242"/>
                <a:gd name="T1" fmla="*/ 76 h 181"/>
                <a:gd name="T2" fmla="*/ 0 w 242"/>
                <a:gd name="T3" fmla="*/ 99 h 181"/>
                <a:gd name="T4" fmla="*/ 82 w 242"/>
                <a:gd name="T5" fmla="*/ 181 h 181"/>
                <a:gd name="T6" fmla="*/ 242 w 242"/>
                <a:gd name="T7" fmla="*/ 17 h 181"/>
                <a:gd name="T8" fmla="*/ 219 w 242"/>
                <a:gd name="T9" fmla="*/ 0 h 181"/>
                <a:gd name="T10" fmla="*/ 82 w 242"/>
                <a:gd name="T11" fmla="*/ 121 h 181"/>
                <a:gd name="T12" fmla="*/ 22 w 242"/>
                <a:gd name="T13" fmla="*/ 7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181">
                  <a:moveTo>
                    <a:pt x="22" y="76"/>
                  </a:moveTo>
                  <a:lnTo>
                    <a:pt x="0" y="99"/>
                  </a:lnTo>
                  <a:lnTo>
                    <a:pt x="82" y="181"/>
                  </a:lnTo>
                  <a:lnTo>
                    <a:pt x="242" y="17"/>
                  </a:lnTo>
                  <a:lnTo>
                    <a:pt x="219" y="0"/>
                  </a:lnTo>
                  <a:lnTo>
                    <a:pt x="82" y="121"/>
                  </a:lnTo>
                  <a:lnTo>
                    <a:pt x="22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5" name="object 11"/>
          <p:cNvSpPr/>
          <p:nvPr/>
        </p:nvSpPr>
        <p:spPr>
          <a:xfrm>
            <a:off x="8806679" y="3022580"/>
            <a:ext cx="1169021" cy="130820"/>
          </a:xfrm>
          <a:prstGeom prst="rightArrow">
            <a:avLst/>
          </a:prstGeom>
          <a:gradFill flip="none" rotWithShape="1">
            <a:gsLst>
              <a:gs pos="100000">
                <a:srgbClr val="152D79"/>
              </a:gs>
              <a:gs pos="81000">
                <a:srgbClr val="73C4EE"/>
              </a:gs>
            </a:gsLst>
            <a:lin ang="0" scaled="1"/>
            <a:tileRect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456" name="Group 747"/>
          <p:cNvGrpSpPr>
            <a:grpSpLocks noChangeAspect="1"/>
          </p:cNvGrpSpPr>
          <p:nvPr/>
        </p:nvGrpSpPr>
        <p:grpSpPr>
          <a:xfrm>
            <a:off x="10147918" y="3819633"/>
            <a:ext cx="231775" cy="231776"/>
            <a:chOff x="2473326" y="5988050"/>
            <a:chExt cx="231775" cy="231776"/>
          </a:xfrm>
          <a:solidFill>
            <a:schemeClr val="accent1">
              <a:lumMod val="75000"/>
            </a:schemeClr>
          </a:solidFill>
        </p:grpSpPr>
        <p:sp>
          <p:nvSpPr>
            <p:cNvPr id="458" name="Freeform 271"/>
            <p:cNvSpPr>
              <a:spLocks/>
            </p:cNvSpPr>
            <p:nvPr/>
          </p:nvSpPr>
          <p:spPr bwMode="auto">
            <a:xfrm>
              <a:off x="2473326" y="6011863"/>
              <a:ext cx="209550" cy="207963"/>
            </a:xfrm>
            <a:custGeom>
              <a:avLst/>
              <a:gdLst>
                <a:gd name="T0" fmla="*/ 259 w 265"/>
                <a:gd name="T1" fmla="*/ 126 h 263"/>
                <a:gd name="T2" fmla="*/ 137 w 265"/>
                <a:gd name="T3" fmla="*/ 126 h 263"/>
                <a:gd name="T4" fmla="*/ 137 w 265"/>
                <a:gd name="T5" fmla="*/ 4 h 263"/>
                <a:gd name="T6" fmla="*/ 137 w 265"/>
                <a:gd name="T7" fmla="*/ 4 h 263"/>
                <a:gd name="T8" fmla="*/ 136 w 265"/>
                <a:gd name="T9" fmla="*/ 2 h 263"/>
                <a:gd name="T10" fmla="*/ 132 w 265"/>
                <a:gd name="T11" fmla="*/ 0 h 263"/>
                <a:gd name="T12" fmla="*/ 132 w 265"/>
                <a:gd name="T13" fmla="*/ 0 h 263"/>
                <a:gd name="T14" fmla="*/ 118 w 265"/>
                <a:gd name="T15" fmla="*/ 0 h 263"/>
                <a:gd name="T16" fmla="*/ 105 w 265"/>
                <a:gd name="T17" fmla="*/ 3 h 263"/>
                <a:gd name="T18" fmla="*/ 93 w 265"/>
                <a:gd name="T19" fmla="*/ 6 h 263"/>
                <a:gd name="T20" fmla="*/ 81 w 265"/>
                <a:gd name="T21" fmla="*/ 10 h 263"/>
                <a:gd name="T22" fmla="*/ 69 w 265"/>
                <a:gd name="T23" fmla="*/ 15 h 263"/>
                <a:gd name="T24" fmla="*/ 58 w 265"/>
                <a:gd name="T25" fmla="*/ 22 h 263"/>
                <a:gd name="T26" fmla="*/ 48 w 265"/>
                <a:gd name="T27" fmla="*/ 30 h 263"/>
                <a:gd name="T28" fmla="*/ 39 w 265"/>
                <a:gd name="T29" fmla="*/ 38 h 263"/>
                <a:gd name="T30" fmla="*/ 30 w 265"/>
                <a:gd name="T31" fmla="*/ 47 h 263"/>
                <a:gd name="T32" fmla="*/ 23 w 265"/>
                <a:gd name="T33" fmla="*/ 58 h 263"/>
                <a:gd name="T34" fmla="*/ 16 w 265"/>
                <a:gd name="T35" fmla="*/ 69 h 263"/>
                <a:gd name="T36" fmla="*/ 11 w 265"/>
                <a:gd name="T37" fmla="*/ 81 h 263"/>
                <a:gd name="T38" fmla="*/ 5 w 265"/>
                <a:gd name="T39" fmla="*/ 93 h 263"/>
                <a:gd name="T40" fmla="*/ 3 w 265"/>
                <a:gd name="T41" fmla="*/ 105 h 263"/>
                <a:gd name="T42" fmla="*/ 0 w 265"/>
                <a:gd name="T43" fmla="*/ 118 h 263"/>
                <a:gd name="T44" fmla="*/ 0 w 265"/>
                <a:gd name="T45" fmla="*/ 132 h 263"/>
                <a:gd name="T46" fmla="*/ 0 w 265"/>
                <a:gd name="T47" fmla="*/ 132 h 263"/>
                <a:gd name="T48" fmla="*/ 0 w 265"/>
                <a:gd name="T49" fmla="*/ 145 h 263"/>
                <a:gd name="T50" fmla="*/ 3 w 265"/>
                <a:gd name="T51" fmla="*/ 159 h 263"/>
                <a:gd name="T52" fmla="*/ 5 w 265"/>
                <a:gd name="T53" fmla="*/ 171 h 263"/>
                <a:gd name="T54" fmla="*/ 11 w 265"/>
                <a:gd name="T55" fmla="*/ 183 h 263"/>
                <a:gd name="T56" fmla="*/ 16 w 265"/>
                <a:gd name="T57" fmla="*/ 195 h 263"/>
                <a:gd name="T58" fmla="*/ 23 w 265"/>
                <a:gd name="T59" fmla="*/ 206 h 263"/>
                <a:gd name="T60" fmla="*/ 30 w 265"/>
                <a:gd name="T61" fmla="*/ 215 h 263"/>
                <a:gd name="T62" fmla="*/ 39 w 265"/>
                <a:gd name="T63" fmla="*/ 225 h 263"/>
                <a:gd name="T64" fmla="*/ 48 w 265"/>
                <a:gd name="T65" fmla="*/ 234 h 263"/>
                <a:gd name="T66" fmla="*/ 58 w 265"/>
                <a:gd name="T67" fmla="*/ 241 h 263"/>
                <a:gd name="T68" fmla="*/ 69 w 265"/>
                <a:gd name="T69" fmla="*/ 247 h 263"/>
                <a:gd name="T70" fmla="*/ 81 w 265"/>
                <a:gd name="T71" fmla="*/ 253 h 263"/>
                <a:gd name="T72" fmla="*/ 93 w 265"/>
                <a:gd name="T73" fmla="*/ 258 h 263"/>
                <a:gd name="T74" fmla="*/ 105 w 265"/>
                <a:gd name="T75" fmla="*/ 261 h 263"/>
                <a:gd name="T76" fmla="*/ 118 w 265"/>
                <a:gd name="T77" fmla="*/ 263 h 263"/>
                <a:gd name="T78" fmla="*/ 132 w 265"/>
                <a:gd name="T79" fmla="*/ 263 h 263"/>
                <a:gd name="T80" fmla="*/ 132 w 265"/>
                <a:gd name="T81" fmla="*/ 263 h 263"/>
                <a:gd name="T82" fmla="*/ 145 w 265"/>
                <a:gd name="T83" fmla="*/ 263 h 263"/>
                <a:gd name="T84" fmla="*/ 159 w 265"/>
                <a:gd name="T85" fmla="*/ 261 h 263"/>
                <a:gd name="T86" fmla="*/ 171 w 265"/>
                <a:gd name="T87" fmla="*/ 258 h 263"/>
                <a:gd name="T88" fmla="*/ 183 w 265"/>
                <a:gd name="T89" fmla="*/ 253 h 263"/>
                <a:gd name="T90" fmla="*/ 195 w 265"/>
                <a:gd name="T91" fmla="*/ 247 h 263"/>
                <a:gd name="T92" fmla="*/ 206 w 265"/>
                <a:gd name="T93" fmla="*/ 241 h 263"/>
                <a:gd name="T94" fmla="*/ 216 w 265"/>
                <a:gd name="T95" fmla="*/ 234 h 263"/>
                <a:gd name="T96" fmla="*/ 226 w 265"/>
                <a:gd name="T97" fmla="*/ 225 h 263"/>
                <a:gd name="T98" fmla="*/ 234 w 265"/>
                <a:gd name="T99" fmla="*/ 215 h 263"/>
                <a:gd name="T100" fmla="*/ 242 w 265"/>
                <a:gd name="T101" fmla="*/ 206 h 263"/>
                <a:gd name="T102" fmla="*/ 249 w 265"/>
                <a:gd name="T103" fmla="*/ 195 h 263"/>
                <a:gd name="T104" fmla="*/ 254 w 265"/>
                <a:gd name="T105" fmla="*/ 183 h 263"/>
                <a:gd name="T106" fmla="*/ 258 w 265"/>
                <a:gd name="T107" fmla="*/ 171 h 263"/>
                <a:gd name="T108" fmla="*/ 262 w 265"/>
                <a:gd name="T109" fmla="*/ 159 h 263"/>
                <a:gd name="T110" fmla="*/ 263 w 265"/>
                <a:gd name="T111" fmla="*/ 145 h 263"/>
                <a:gd name="T112" fmla="*/ 265 w 265"/>
                <a:gd name="T113" fmla="*/ 132 h 263"/>
                <a:gd name="T114" fmla="*/ 265 w 265"/>
                <a:gd name="T115" fmla="*/ 132 h 263"/>
                <a:gd name="T116" fmla="*/ 262 w 265"/>
                <a:gd name="T117" fmla="*/ 128 h 263"/>
                <a:gd name="T118" fmla="*/ 259 w 265"/>
                <a:gd name="T119" fmla="*/ 126 h 263"/>
                <a:gd name="T120" fmla="*/ 259 w 265"/>
                <a:gd name="T121" fmla="*/ 12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5" h="263">
                  <a:moveTo>
                    <a:pt x="259" y="126"/>
                  </a:moveTo>
                  <a:lnTo>
                    <a:pt x="137" y="126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6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5" y="3"/>
                  </a:lnTo>
                  <a:lnTo>
                    <a:pt x="93" y="6"/>
                  </a:lnTo>
                  <a:lnTo>
                    <a:pt x="81" y="10"/>
                  </a:lnTo>
                  <a:lnTo>
                    <a:pt x="69" y="15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9" y="38"/>
                  </a:lnTo>
                  <a:lnTo>
                    <a:pt x="30" y="47"/>
                  </a:lnTo>
                  <a:lnTo>
                    <a:pt x="23" y="58"/>
                  </a:lnTo>
                  <a:lnTo>
                    <a:pt x="16" y="69"/>
                  </a:lnTo>
                  <a:lnTo>
                    <a:pt x="11" y="81"/>
                  </a:lnTo>
                  <a:lnTo>
                    <a:pt x="5" y="93"/>
                  </a:lnTo>
                  <a:lnTo>
                    <a:pt x="3" y="105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5" y="171"/>
                  </a:lnTo>
                  <a:lnTo>
                    <a:pt x="11" y="183"/>
                  </a:lnTo>
                  <a:lnTo>
                    <a:pt x="16" y="195"/>
                  </a:lnTo>
                  <a:lnTo>
                    <a:pt x="23" y="206"/>
                  </a:lnTo>
                  <a:lnTo>
                    <a:pt x="30" y="215"/>
                  </a:lnTo>
                  <a:lnTo>
                    <a:pt x="39" y="225"/>
                  </a:lnTo>
                  <a:lnTo>
                    <a:pt x="48" y="234"/>
                  </a:lnTo>
                  <a:lnTo>
                    <a:pt x="58" y="241"/>
                  </a:lnTo>
                  <a:lnTo>
                    <a:pt x="69" y="247"/>
                  </a:lnTo>
                  <a:lnTo>
                    <a:pt x="81" y="253"/>
                  </a:lnTo>
                  <a:lnTo>
                    <a:pt x="93" y="258"/>
                  </a:lnTo>
                  <a:lnTo>
                    <a:pt x="105" y="261"/>
                  </a:lnTo>
                  <a:lnTo>
                    <a:pt x="118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45" y="263"/>
                  </a:lnTo>
                  <a:lnTo>
                    <a:pt x="159" y="261"/>
                  </a:lnTo>
                  <a:lnTo>
                    <a:pt x="171" y="258"/>
                  </a:lnTo>
                  <a:lnTo>
                    <a:pt x="183" y="253"/>
                  </a:lnTo>
                  <a:lnTo>
                    <a:pt x="195" y="247"/>
                  </a:lnTo>
                  <a:lnTo>
                    <a:pt x="206" y="241"/>
                  </a:lnTo>
                  <a:lnTo>
                    <a:pt x="216" y="234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2" y="206"/>
                  </a:lnTo>
                  <a:lnTo>
                    <a:pt x="249" y="195"/>
                  </a:lnTo>
                  <a:lnTo>
                    <a:pt x="254" y="183"/>
                  </a:lnTo>
                  <a:lnTo>
                    <a:pt x="258" y="171"/>
                  </a:lnTo>
                  <a:lnTo>
                    <a:pt x="262" y="159"/>
                  </a:lnTo>
                  <a:lnTo>
                    <a:pt x="263" y="145"/>
                  </a:lnTo>
                  <a:lnTo>
                    <a:pt x="265" y="132"/>
                  </a:lnTo>
                  <a:lnTo>
                    <a:pt x="265" y="132"/>
                  </a:lnTo>
                  <a:lnTo>
                    <a:pt x="262" y="128"/>
                  </a:lnTo>
                  <a:lnTo>
                    <a:pt x="259" y="126"/>
                  </a:lnTo>
                  <a:lnTo>
                    <a:pt x="259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Freeform 272"/>
            <p:cNvSpPr>
              <a:spLocks/>
            </p:cNvSpPr>
            <p:nvPr/>
          </p:nvSpPr>
          <p:spPr bwMode="auto">
            <a:xfrm>
              <a:off x="2597151" y="5988050"/>
              <a:ext cx="107950" cy="107950"/>
            </a:xfrm>
            <a:custGeom>
              <a:avLst/>
              <a:gdLst>
                <a:gd name="T0" fmla="*/ 137 w 137"/>
                <a:gd name="T1" fmla="*/ 131 h 137"/>
                <a:gd name="T2" fmla="*/ 137 w 137"/>
                <a:gd name="T3" fmla="*/ 131 h 137"/>
                <a:gd name="T4" fmla="*/ 137 w 137"/>
                <a:gd name="T5" fmla="*/ 118 h 137"/>
                <a:gd name="T6" fmla="*/ 134 w 137"/>
                <a:gd name="T7" fmla="*/ 104 h 137"/>
                <a:gd name="T8" fmla="*/ 131 w 137"/>
                <a:gd name="T9" fmla="*/ 92 h 137"/>
                <a:gd name="T10" fmla="*/ 127 w 137"/>
                <a:gd name="T11" fmla="*/ 80 h 137"/>
                <a:gd name="T12" fmla="*/ 121 w 137"/>
                <a:gd name="T13" fmla="*/ 68 h 137"/>
                <a:gd name="T14" fmla="*/ 115 w 137"/>
                <a:gd name="T15" fmla="*/ 57 h 137"/>
                <a:gd name="T16" fmla="*/ 107 w 137"/>
                <a:gd name="T17" fmla="*/ 48 h 137"/>
                <a:gd name="T18" fmla="*/ 99 w 137"/>
                <a:gd name="T19" fmla="*/ 39 h 137"/>
                <a:gd name="T20" fmla="*/ 90 w 137"/>
                <a:gd name="T21" fmla="*/ 29 h 137"/>
                <a:gd name="T22" fmla="*/ 79 w 137"/>
                <a:gd name="T23" fmla="*/ 22 h 137"/>
                <a:gd name="T24" fmla="*/ 68 w 137"/>
                <a:gd name="T25" fmla="*/ 16 h 137"/>
                <a:gd name="T26" fmla="*/ 56 w 137"/>
                <a:gd name="T27" fmla="*/ 9 h 137"/>
                <a:gd name="T28" fmla="*/ 44 w 137"/>
                <a:gd name="T29" fmla="*/ 5 h 137"/>
                <a:gd name="T30" fmla="*/ 32 w 137"/>
                <a:gd name="T31" fmla="*/ 2 h 137"/>
                <a:gd name="T32" fmla="*/ 19 w 137"/>
                <a:gd name="T33" fmla="*/ 0 h 137"/>
                <a:gd name="T34" fmla="*/ 5 w 137"/>
                <a:gd name="T35" fmla="*/ 0 h 137"/>
                <a:gd name="T36" fmla="*/ 5 w 137"/>
                <a:gd name="T37" fmla="*/ 0 h 137"/>
                <a:gd name="T38" fmla="*/ 1 w 137"/>
                <a:gd name="T39" fmla="*/ 1 h 137"/>
                <a:gd name="T40" fmla="*/ 0 w 137"/>
                <a:gd name="T41" fmla="*/ 4 h 137"/>
                <a:gd name="T42" fmla="*/ 0 w 137"/>
                <a:gd name="T43" fmla="*/ 131 h 137"/>
                <a:gd name="T44" fmla="*/ 0 w 137"/>
                <a:gd name="T45" fmla="*/ 131 h 137"/>
                <a:gd name="T46" fmla="*/ 1 w 137"/>
                <a:gd name="T47" fmla="*/ 135 h 137"/>
                <a:gd name="T48" fmla="*/ 5 w 137"/>
                <a:gd name="T49" fmla="*/ 137 h 137"/>
                <a:gd name="T50" fmla="*/ 133 w 137"/>
                <a:gd name="T51" fmla="*/ 137 h 137"/>
                <a:gd name="T52" fmla="*/ 133 w 137"/>
                <a:gd name="T53" fmla="*/ 137 h 137"/>
                <a:gd name="T54" fmla="*/ 136 w 137"/>
                <a:gd name="T55" fmla="*/ 135 h 137"/>
                <a:gd name="T56" fmla="*/ 137 w 137"/>
                <a:gd name="T57" fmla="*/ 131 h 137"/>
                <a:gd name="T58" fmla="*/ 137 w 137"/>
                <a:gd name="T5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37">
                  <a:moveTo>
                    <a:pt x="137" y="131"/>
                  </a:moveTo>
                  <a:lnTo>
                    <a:pt x="137" y="131"/>
                  </a:lnTo>
                  <a:lnTo>
                    <a:pt x="137" y="118"/>
                  </a:lnTo>
                  <a:lnTo>
                    <a:pt x="134" y="104"/>
                  </a:lnTo>
                  <a:lnTo>
                    <a:pt x="131" y="92"/>
                  </a:lnTo>
                  <a:lnTo>
                    <a:pt x="127" y="80"/>
                  </a:lnTo>
                  <a:lnTo>
                    <a:pt x="121" y="68"/>
                  </a:lnTo>
                  <a:lnTo>
                    <a:pt x="115" y="57"/>
                  </a:lnTo>
                  <a:lnTo>
                    <a:pt x="107" y="48"/>
                  </a:lnTo>
                  <a:lnTo>
                    <a:pt x="99" y="39"/>
                  </a:lnTo>
                  <a:lnTo>
                    <a:pt x="90" y="29"/>
                  </a:lnTo>
                  <a:lnTo>
                    <a:pt x="79" y="22"/>
                  </a:lnTo>
                  <a:lnTo>
                    <a:pt x="68" y="16"/>
                  </a:lnTo>
                  <a:lnTo>
                    <a:pt x="56" y="9"/>
                  </a:lnTo>
                  <a:lnTo>
                    <a:pt x="44" y="5"/>
                  </a:lnTo>
                  <a:lnTo>
                    <a:pt x="32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35"/>
                  </a:lnTo>
                  <a:lnTo>
                    <a:pt x="5" y="137"/>
                  </a:lnTo>
                  <a:lnTo>
                    <a:pt x="133" y="137"/>
                  </a:lnTo>
                  <a:lnTo>
                    <a:pt x="133" y="137"/>
                  </a:lnTo>
                  <a:lnTo>
                    <a:pt x="136" y="135"/>
                  </a:lnTo>
                  <a:lnTo>
                    <a:pt x="137" y="131"/>
                  </a:lnTo>
                  <a:lnTo>
                    <a:pt x="137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0" name="Freeform 217"/>
          <p:cNvSpPr>
            <a:spLocks/>
          </p:cNvSpPr>
          <p:nvPr/>
        </p:nvSpPr>
        <p:spPr bwMode="auto">
          <a:xfrm>
            <a:off x="10151256" y="5451312"/>
            <a:ext cx="263525" cy="249238"/>
          </a:xfrm>
          <a:custGeom>
            <a:avLst/>
            <a:gdLst>
              <a:gd name="T0" fmla="*/ 330 w 330"/>
              <a:gd name="T1" fmla="*/ 120 h 314"/>
              <a:gd name="T2" fmla="*/ 330 w 330"/>
              <a:gd name="T3" fmla="*/ 120 h 314"/>
              <a:gd name="T4" fmla="*/ 328 w 330"/>
              <a:gd name="T5" fmla="*/ 117 h 314"/>
              <a:gd name="T6" fmla="*/ 325 w 330"/>
              <a:gd name="T7" fmla="*/ 116 h 314"/>
              <a:gd name="T8" fmla="*/ 217 w 330"/>
              <a:gd name="T9" fmla="*/ 101 h 314"/>
              <a:gd name="T10" fmla="*/ 170 w 330"/>
              <a:gd name="T11" fmla="*/ 4 h 314"/>
              <a:gd name="T12" fmla="*/ 170 w 330"/>
              <a:gd name="T13" fmla="*/ 4 h 314"/>
              <a:gd name="T14" fmla="*/ 168 w 330"/>
              <a:gd name="T15" fmla="*/ 1 h 314"/>
              <a:gd name="T16" fmla="*/ 165 w 330"/>
              <a:gd name="T17" fmla="*/ 0 h 314"/>
              <a:gd name="T18" fmla="*/ 162 w 330"/>
              <a:gd name="T19" fmla="*/ 1 h 314"/>
              <a:gd name="T20" fmla="*/ 160 w 330"/>
              <a:gd name="T21" fmla="*/ 4 h 314"/>
              <a:gd name="T22" fmla="*/ 111 w 330"/>
              <a:gd name="T23" fmla="*/ 101 h 314"/>
              <a:gd name="T24" fmla="*/ 5 w 330"/>
              <a:gd name="T25" fmla="*/ 116 h 314"/>
              <a:gd name="T26" fmla="*/ 5 w 330"/>
              <a:gd name="T27" fmla="*/ 116 h 314"/>
              <a:gd name="T28" fmla="*/ 2 w 330"/>
              <a:gd name="T29" fmla="*/ 117 h 314"/>
              <a:gd name="T30" fmla="*/ 0 w 330"/>
              <a:gd name="T31" fmla="*/ 120 h 314"/>
              <a:gd name="T32" fmla="*/ 0 w 330"/>
              <a:gd name="T33" fmla="*/ 120 h 314"/>
              <a:gd name="T34" fmla="*/ 0 w 330"/>
              <a:gd name="T35" fmla="*/ 124 h 314"/>
              <a:gd name="T36" fmla="*/ 1 w 330"/>
              <a:gd name="T37" fmla="*/ 126 h 314"/>
              <a:gd name="T38" fmla="*/ 79 w 330"/>
              <a:gd name="T39" fmla="*/ 202 h 314"/>
              <a:gd name="T40" fmla="*/ 60 w 330"/>
              <a:gd name="T41" fmla="*/ 308 h 314"/>
              <a:gd name="T42" fmla="*/ 60 w 330"/>
              <a:gd name="T43" fmla="*/ 308 h 314"/>
              <a:gd name="T44" fmla="*/ 62 w 330"/>
              <a:gd name="T45" fmla="*/ 312 h 314"/>
              <a:gd name="T46" fmla="*/ 63 w 330"/>
              <a:gd name="T47" fmla="*/ 314 h 314"/>
              <a:gd name="T48" fmla="*/ 63 w 330"/>
              <a:gd name="T49" fmla="*/ 314 h 314"/>
              <a:gd name="T50" fmla="*/ 66 w 330"/>
              <a:gd name="T51" fmla="*/ 314 h 314"/>
              <a:gd name="T52" fmla="*/ 70 w 330"/>
              <a:gd name="T53" fmla="*/ 314 h 314"/>
              <a:gd name="T54" fmla="*/ 165 w 330"/>
              <a:gd name="T55" fmla="*/ 263 h 314"/>
              <a:gd name="T56" fmla="*/ 260 w 330"/>
              <a:gd name="T57" fmla="*/ 314 h 314"/>
              <a:gd name="T58" fmla="*/ 260 w 330"/>
              <a:gd name="T59" fmla="*/ 314 h 314"/>
              <a:gd name="T60" fmla="*/ 263 w 330"/>
              <a:gd name="T61" fmla="*/ 314 h 314"/>
              <a:gd name="T62" fmla="*/ 263 w 330"/>
              <a:gd name="T63" fmla="*/ 314 h 314"/>
              <a:gd name="T64" fmla="*/ 267 w 330"/>
              <a:gd name="T65" fmla="*/ 314 h 314"/>
              <a:gd name="T66" fmla="*/ 267 w 330"/>
              <a:gd name="T67" fmla="*/ 314 h 314"/>
              <a:gd name="T68" fmla="*/ 268 w 330"/>
              <a:gd name="T69" fmla="*/ 312 h 314"/>
              <a:gd name="T70" fmla="*/ 268 w 330"/>
              <a:gd name="T71" fmla="*/ 308 h 314"/>
              <a:gd name="T72" fmla="*/ 251 w 330"/>
              <a:gd name="T73" fmla="*/ 202 h 314"/>
              <a:gd name="T74" fmla="*/ 329 w 330"/>
              <a:gd name="T75" fmla="*/ 126 h 314"/>
              <a:gd name="T76" fmla="*/ 329 w 330"/>
              <a:gd name="T77" fmla="*/ 126 h 314"/>
              <a:gd name="T78" fmla="*/ 330 w 330"/>
              <a:gd name="T79" fmla="*/ 124 h 314"/>
              <a:gd name="T80" fmla="*/ 330 w 330"/>
              <a:gd name="T81" fmla="*/ 120 h 314"/>
              <a:gd name="T82" fmla="*/ 330 w 330"/>
              <a:gd name="T83" fmla="*/ 12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30" h="314">
                <a:moveTo>
                  <a:pt x="330" y="120"/>
                </a:moveTo>
                <a:lnTo>
                  <a:pt x="330" y="120"/>
                </a:lnTo>
                <a:lnTo>
                  <a:pt x="328" y="117"/>
                </a:lnTo>
                <a:lnTo>
                  <a:pt x="325" y="116"/>
                </a:lnTo>
                <a:lnTo>
                  <a:pt x="217" y="101"/>
                </a:lnTo>
                <a:lnTo>
                  <a:pt x="170" y="4"/>
                </a:lnTo>
                <a:lnTo>
                  <a:pt x="170" y="4"/>
                </a:lnTo>
                <a:lnTo>
                  <a:pt x="168" y="1"/>
                </a:lnTo>
                <a:lnTo>
                  <a:pt x="165" y="0"/>
                </a:lnTo>
                <a:lnTo>
                  <a:pt x="162" y="1"/>
                </a:lnTo>
                <a:lnTo>
                  <a:pt x="160" y="4"/>
                </a:lnTo>
                <a:lnTo>
                  <a:pt x="111" y="101"/>
                </a:lnTo>
                <a:lnTo>
                  <a:pt x="5" y="116"/>
                </a:lnTo>
                <a:lnTo>
                  <a:pt x="5" y="116"/>
                </a:lnTo>
                <a:lnTo>
                  <a:pt x="2" y="117"/>
                </a:lnTo>
                <a:lnTo>
                  <a:pt x="0" y="120"/>
                </a:lnTo>
                <a:lnTo>
                  <a:pt x="0" y="120"/>
                </a:lnTo>
                <a:lnTo>
                  <a:pt x="0" y="124"/>
                </a:lnTo>
                <a:lnTo>
                  <a:pt x="1" y="126"/>
                </a:lnTo>
                <a:lnTo>
                  <a:pt x="79" y="202"/>
                </a:lnTo>
                <a:lnTo>
                  <a:pt x="60" y="308"/>
                </a:lnTo>
                <a:lnTo>
                  <a:pt x="60" y="308"/>
                </a:lnTo>
                <a:lnTo>
                  <a:pt x="62" y="312"/>
                </a:lnTo>
                <a:lnTo>
                  <a:pt x="63" y="314"/>
                </a:lnTo>
                <a:lnTo>
                  <a:pt x="63" y="314"/>
                </a:lnTo>
                <a:lnTo>
                  <a:pt x="66" y="314"/>
                </a:lnTo>
                <a:lnTo>
                  <a:pt x="70" y="314"/>
                </a:lnTo>
                <a:lnTo>
                  <a:pt x="165" y="263"/>
                </a:lnTo>
                <a:lnTo>
                  <a:pt x="260" y="314"/>
                </a:lnTo>
                <a:lnTo>
                  <a:pt x="260" y="314"/>
                </a:lnTo>
                <a:lnTo>
                  <a:pt x="263" y="314"/>
                </a:lnTo>
                <a:lnTo>
                  <a:pt x="263" y="314"/>
                </a:lnTo>
                <a:lnTo>
                  <a:pt x="267" y="314"/>
                </a:lnTo>
                <a:lnTo>
                  <a:pt x="267" y="314"/>
                </a:lnTo>
                <a:lnTo>
                  <a:pt x="268" y="312"/>
                </a:lnTo>
                <a:lnTo>
                  <a:pt x="268" y="308"/>
                </a:lnTo>
                <a:lnTo>
                  <a:pt x="251" y="202"/>
                </a:lnTo>
                <a:lnTo>
                  <a:pt x="329" y="126"/>
                </a:lnTo>
                <a:lnTo>
                  <a:pt x="329" y="126"/>
                </a:lnTo>
                <a:lnTo>
                  <a:pt x="330" y="124"/>
                </a:lnTo>
                <a:lnTo>
                  <a:pt x="330" y="120"/>
                </a:lnTo>
                <a:lnTo>
                  <a:pt x="330" y="1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1" name="Group 763"/>
          <p:cNvGrpSpPr>
            <a:grpSpLocks noChangeAspect="1"/>
          </p:cNvGrpSpPr>
          <p:nvPr/>
        </p:nvGrpSpPr>
        <p:grpSpPr>
          <a:xfrm>
            <a:off x="10163956" y="2887741"/>
            <a:ext cx="236538" cy="268288"/>
            <a:chOff x="7739063" y="3459163"/>
            <a:chExt cx="236538" cy="268288"/>
          </a:xfrm>
          <a:solidFill>
            <a:schemeClr val="accent1">
              <a:lumMod val="75000"/>
            </a:schemeClr>
          </a:solidFill>
        </p:grpSpPr>
        <p:sp>
          <p:nvSpPr>
            <p:cNvPr id="463" name="Freeform 279"/>
            <p:cNvSpPr>
              <a:spLocks/>
            </p:cNvSpPr>
            <p:nvPr/>
          </p:nvSpPr>
          <p:spPr bwMode="auto">
            <a:xfrm>
              <a:off x="7791451" y="3486150"/>
              <a:ext cx="133350" cy="131763"/>
            </a:xfrm>
            <a:custGeom>
              <a:avLst/>
              <a:gdLst>
                <a:gd name="T0" fmla="*/ 83 w 166"/>
                <a:gd name="T1" fmla="*/ 166 h 166"/>
                <a:gd name="T2" fmla="*/ 83 w 166"/>
                <a:gd name="T3" fmla="*/ 166 h 166"/>
                <a:gd name="T4" fmla="*/ 91 w 166"/>
                <a:gd name="T5" fmla="*/ 166 h 166"/>
                <a:gd name="T6" fmla="*/ 99 w 166"/>
                <a:gd name="T7" fmla="*/ 165 h 166"/>
                <a:gd name="T8" fmla="*/ 107 w 166"/>
                <a:gd name="T9" fmla="*/ 162 h 166"/>
                <a:gd name="T10" fmla="*/ 115 w 166"/>
                <a:gd name="T11" fmla="*/ 160 h 166"/>
                <a:gd name="T12" fmla="*/ 130 w 166"/>
                <a:gd name="T13" fmla="*/ 152 h 166"/>
                <a:gd name="T14" fmla="*/ 142 w 166"/>
                <a:gd name="T15" fmla="*/ 142 h 166"/>
                <a:gd name="T16" fmla="*/ 151 w 166"/>
                <a:gd name="T17" fmla="*/ 130 h 166"/>
                <a:gd name="T18" fmla="*/ 159 w 166"/>
                <a:gd name="T19" fmla="*/ 115 h 166"/>
                <a:gd name="T20" fmla="*/ 162 w 166"/>
                <a:gd name="T21" fmla="*/ 107 h 166"/>
                <a:gd name="T22" fmla="*/ 165 w 166"/>
                <a:gd name="T23" fmla="*/ 101 h 166"/>
                <a:gd name="T24" fmla="*/ 166 w 166"/>
                <a:gd name="T25" fmla="*/ 91 h 166"/>
                <a:gd name="T26" fmla="*/ 166 w 166"/>
                <a:gd name="T27" fmla="*/ 83 h 166"/>
                <a:gd name="T28" fmla="*/ 166 w 166"/>
                <a:gd name="T29" fmla="*/ 83 h 166"/>
                <a:gd name="T30" fmla="*/ 166 w 166"/>
                <a:gd name="T31" fmla="*/ 75 h 166"/>
                <a:gd name="T32" fmla="*/ 165 w 166"/>
                <a:gd name="T33" fmla="*/ 67 h 166"/>
                <a:gd name="T34" fmla="*/ 162 w 166"/>
                <a:gd name="T35" fmla="*/ 59 h 166"/>
                <a:gd name="T36" fmla="*/ 159 w 166"/>
                <a:gd name="T37" fmla="*/ 51 h 166"/>
                <a:gd name="T38" fmla="*/ 151 w 166"/>
                <a:gd name="T39" fmla="*/ 36 h 166"/>
                <a:gd name="T40" fmla="*/ 142 w 166"/>
                <a:gd name="T41" fmla="*/ 24 h 166"/>
                <a:gd name="T42" fmla="*/ 130 w 166"/>
                <a:gd name="T43" fmla="*/ 15 h 166"/>
                <a:gd name="T44" fmla="*/ 115 w 166"/>
                <a:gd name="T45" fmla="*/ 7 h 166"/>
                <a:gd name="T46" fmla="*/ 107 w 166"/>
                <a:gd name="T47" fmla="*/ 4 h 166"/>
                <a:gd name="T48" fmla="*/ 99 w 166"/>
                <a:gd name="T49" fmla="*/ 1 h 166"/>
                <a:gd name="T50" fmla="*/ 91 w 166"/>
                <a:gd name="T51" fmla="*/ 0 h 166"/>
                <a:gd name="T52" fmla="*/ 83 w 166"/>
                <a:gd name="T53" fmla="*/ 0 h 166"/>
                <a:gd name="T54" fmla="*/ 83 w 166"/>
                <a:gd name="T55" fmla="*/ 0 h 166"/>
                <a:gd name="T56" fmla="*/ 75 w 166"/>
                <a:gd name="T57" fmla="*/ 0 h 166"/>
                <a:gd name="T58" fmla="*/ 67 w 166"/>
                <a:gd name="T59" fmla="*/ 1 h 166"/>
                <a:gd name="T60" fmla="*/ 59 w 166"/>
                <a:gd name="T61" fmla="*/ 4 h 166"/>
                <a:gd name="T62" fmla="*/ 51 w 166"/>
                <a:gd name="T63" fmla="*/ 7 h 166"/>
                <a:gd name="T64" fmla="*/ 36 w 166"/>
                <a:gd name="T65" fmla="*/ 15 h 166"/>
                <a:gd name="T66" fmla="*/ 24 w 166"/>
                <a:gd name="T67" fmla="*/ 24 h 166"/>
                <a:gd name="T68" fmla="*/ 14 w 166"/>
                <a:gd name="T69" fmla="*/ 36 h 166"/>
                <a:gd name="T70" fmla="*/ 6 w 166"/>
                <a:gd name="T71" fmla="*/ 51 h 166"/>
                <a:gd name="T72" fmla="*/ 4 w 166"/>
                <a:gd name="T73" fmla="*/ 59 h 166"/>
                <a:gd name="T74" fmla="*/ 1 w 166"/>
                <a:gd name="T75" fmla="*/ 67 h 166"/>
                <a:gd name="T76" fmla="*/ 0 w 166"/>
                <a:gd name="T77" fmla="*/ 75 h 166"/>
                <a:gd name="T78" fmla="*/ 0 w 166"/>
                <a:gd name="T79" fmla="*/ 83 h 166"/>
                <a:gd name="T80" fmla="*/ 0 w 166"/>
                <a:gd name="T81" fmla="*/ 83 h 166"/>
                <a:gd name="T82" fmla="*/ 0 w 166"/>
                <a:gd name="T83" fmla="*/ 91 h 166"/>
                <a:gd name="T84" fmla="*/ 1 w 166"/>
                <a:gd name="T85" fmla="*/ 101 h 166"/>
                <a:gd name="T86" fmla="*/ 4 w 166"/>
                <a:gd name="T87" fmla="*/ 107 h 166"/>
                <a:gd name="T88" fmla="*/ 6 w 166"/>
                <a:gd name="T89" fmla="*/ 115 h 166"/>
                <a:gd name="T90" fmla="*/ 14 w 166"/>
                <a:gd name="T91" fmla="*/ 130 h 166"/>
                <a:gd name="T92" fmla="*/ 24 w 166"/>
                <a:gd name="T93" fmla="*/ 142 h 166"/>
                <a:gd name="T94" fmla="*/ 36 w 166"/>
                <a:gd name="T95" fmla="*/ 152 h 166"/>
                <a:gd name="T96" fmla="*/ 51 w 166"/>
                <a:gd name="T97" fmla="*/ 160 h 166"/>
                <a:gd name="T98" fmla="*/ 59 w 166"/>
                <a:gd name="T99" fmla="*/ 162 h 166"/>
                <a:gd name="T100" fmla="*/ 67 w 166"/>
                <a:gd name="T101" fmla="*/ 165 h 166"/>
                <a:gd name="T102" fmla="*/ 75 w 166"/>
                <a:gd name="T103" fmla="*/ 166 h 166"/>
                <a:gd name="T104" fmla="*/ 83 w 166"/>
                <a:gd name="T105" fmla="*/ 166 h 166"/>
                <a:gd name="T106" fmla="*/ 83 w 166"/>
                <a:gd name="T10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lnTo>
                    <a:pt x="83" y="166"/>
                  </a:lnTo>
                  <a:lnTo>
                    <a:pt x="91" y="166"/>
                  </a:lnTo>
                  <a:lnTo>
                    <a:pt x="99" y="165"/>
                  </a:lnTo>
                  <a:lnTo>
                    <a:pt x="107" y="162"/>
                  </a:lnTo>
                  <a:lnTo>
                    <a:pt x="115" y="160"/>
                  </a:lnTo>
                  <a:lnTo>
                    <a:pt x="130" y="152"/>
                  </a:lnTo>
                  <a:lnTo>
                    <a:pt x="142" y="142"/>
                  </a:lnTo>
                  <a:lnTo>
                    <a:pt x="151" y="130"/>
                  </a:lnTo>
                  <a:lnTo>
                    <a:pt x="159" y="115"/>
                  </a:lnTo>
                  <a:lnTo>
                    <a:pt x="162" y="107"/>
                  </a:lnTo>
                  <a:lnTo>
                    <a:pt x="165" y="101"/>
                  </a:lnTo>
                  <a:lnTo>
                    <a:pt x="166" y="91"/>
                  </a:lnTo>
                  <a:lnTo>
                    <a:pt x="166" y="83"/>
                  </a:lnTo>
                  <a:lnTo>
                    <a:pt x="166" y="83"/>
                  </a:lnTo>
                  <a:lnTo>
                    <a:pt x="166" y="75"/>
                  </a:lnTo>
                  <a:lnTo>
                    <a:pt x="165" y="67"/>
                  </a:lnTo>
                  <a:lnTo>
                    <a:pt x="162" y="59"/>
                  </a:lnTo>
                  <a:lnTo>
                    <a:pt x="159" y="51"/>
                  </a:lnTo>
                  <a:lnTo>
                    <a:pt x="151" y="36"/>
                  </a:lnTo>
                  <a:lnTo>
                    <a:pt x="142" y="24"/>
                  </a:lnTo>
                  <a:lnTo>
                    <a:pt x="130" y="15"/>
                  </a:lnTo>
                  <a:lnTo>
                    <a:pt x="115" y="7"/>
                  </a:lnTo>
                  <a:lnTo>
                    <a:pt x="107" y="4"/>
                  </a:lnTo>
                  <a:lnTo>
                    <a:pt x="99" y="1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7" y="1"/>
                  </a:lnTo>
                  <a:lnTo>
                    <a:pt x="59" y="4"/>
                  </a:lnTo>
                  <a:lnTo>
                    <a:pt x="51" y="7"/>
                  </a:lnTo>
                  <a:lnTo>
                    <a:pt x="36" y="15"/>
                  </a:lnTo>
                  <a:lnTo>
                    <a:pt x="24" y="24"/>
                  </a:lnTo>
                  <a:lnTo>
                    <a:pt x="14" y="36"/>
                  </a:lnTo>
                  <a:lnTo>
                    <a:pt x="6" y="51"/>
                  </a:lnTo>
                  <a:lnTo>
                    <a:pt x="4" y="59"/>
                  </a:lnTo>
                  <a:lnTo>
                    <a:pt x="1" y="67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4" y="107"/>
                  </a:lnTo>
                  <a:lnTo>
                    <a:pt x="6" y="115"/>
                  </a:lnTo>
                  <a:lnTo>
                    <a:pt x="14" y="130"/>
                  </a:lnTo>
                  <a:lnTo>
                    <a:pt x="24" y="142"/>
                  </a:lnTo>
                  <a:lnTo>
                    <a:pt x="36" y="152"/>
                  </a:lnTo>
                  <a:lnTo>
                    <a:pt x="51" y="160"/>
                  </a:lnTo>
                  <a:lnTo>
                    <a:pt x="59" y="162"/>
                  </a:lnTo>
                  <a:lnTo>
                    <a:pt x="67" y="165"/>
                  </a:lnTo>
                  <a:lnTo>
                    <a:pt x="75" y="166"/>
                  </a:lnTo>
                  <a:lnTo>
                    <a:pt x="83" y="166"/>
                  </a:lnTo>
                  <a:lnTo>
                    <a:pt x="83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Freeform 280"/>
            <p:cNvSpPr>
              <a:spLocks/>
            </p:cNvSpPr>
            <p:nvPr/>
          </p:nvSpPr>
          <p:spPr bwMode="auto">
            <a:xfrm>
              <a:off x="7756526" y="3652838"/>
              <a:ext cx="203200" cy="74613"/>
            </a:xfrm>
            <a:custGeom>
              <a:avLst/>
              <a:gdLst>
                <a:gd name="T0" fmla="*/ 161 w 255"/>
                <a:gd name="T1" fmla="*/ 0 h 94"/>
                <a:gd name="T2" fmla="*/ 94 w 255"/>
                <a:gd name="T3" fmla="*/ 0 h 94"/>
                <a:gd name="T4" fmla="*/ 94 w 255"/>
                <a:gd name="T5" fmla="*/ 0 h 94"/>
                <a:gd name="T6" fmla="*/ 85 w 255"/>
                <a:gd name="T7" fmla="*/ 0 h 94"/>
                <a:gd name="T8" fmla="*/ 75 w 255"/>
                <a:gd name="T9" fmla="*/ 1 h 94"/>
                <a:gd name="T10" fmla="*/ 66 w 255"/>
                <a:gd name="T11" fmla="*/ 4 h 94"/>
                <a:gd name="T12" fmla="*/ 58 w 255"/>
                <a:gd name="T13" fmla="*/ 7 h 94"/>
                <a:gd name="T14" fmla="*/ 50 w 255"/>
                <a:gd name="T15" fmla="*/ 11 h 94"/>
                <a:gd name="T16" fmla="*/ 42 w 255"/>
                <a:gd name="T17" fmla="*/ 16 h 94"/>
                <a:gd name="T18" fmla="*/ 35 w 255"/>
                <a:gd name="T19" fmla="*/ 21 h 94"/>
                <a:gd name="T20" fmla="*/ 28 w 255"/>
                <a:gd name="T21" fmla="*/ 28 h 94"/>
                <a:gd name="T22" fmla="*/ 22 w 255"/>
                <a:gd name="T23" fmla="*/ 35 h 94"/>
                <a:gd name="T24" fmla="*/ 16 w 255"/>
                <a:gd name="T25" fmla="*/ 41 h 94"/>
                <a:gd name="T26" fmla="*/ 12 w 255"/>
                <a:gd name="T27" fmla="*/ 50 h 94"/>
                <a:gd name="T28" fmla="*/ 8 w 255"/>
                <a:gd name="T29" fmla="*/ 58 h 94"/>
                <a:gd name="T30" fmla="*/ 4 w 255"/>
                <a:gd name="T31" fmla="*/ 66 h 94"/>
                <a:gd name="T32" fmla="*/ 3 w 255"/>
                <a:gd name="T33" fmla="*/ 75 h 94"/>
                <a:gd name="T34" fmla="*/ 0 w 255"/>
                <a:gd name="T35" fmla="*/ 84 h 94"/>
                <a:gd name="T36" fmla="*/ 0 w 255"/>
                <a:gd name="T37" fmla="*/ 94 h 94"/>
                <a:gd name="T38" fmla="*/ 255 w 255"/>
                <a:gd name="T39" fmla="*/ 94 h 94"/>
                <a:gd name="T40" fmla="*/ 255 w 255"/>
                <a:gd name="T41" fmla="*/ 94 h 94"/>
                <a:gd name="T42" fmla="*/ 255 w 255"/>
                <a:gd name="T43" fmla="*/ 84 h 94"/>
                <a:gd name="T44" fmla="*/ 253 w 255"/>
                <a:gd name="T45" fmla="*/ 75 h 94"/>
                <a:gd name="T46" fmla="*/ 251 w 255"/>
                <a:gd name="T47" fmla="*/ 66 h 94"/>
                <a:gd name="T48" fmla="*/ 247 w 255"/>
                <a:gd name="T49" fmla="*/ 58 h 94"/>
                <a:gd name="T50" fmla="*/ 243 w 255"/>
                <a:gd name="T51" fmla="*/ 50 h 94"/>
                <a:gd name="T52" fmla="*/ 239 w 255"/>
                <a:gd name="T53" fmla="*/ 41 h 94"/>
                <a:gd name="T54" fmla="*/ 234 w 255"/>
                <a:gd name="T55" fmla="*/ 35 h 94"/>
                <a:gd name="T56" fmla="*/ 227 w 255"/>
                <a:gd name="T57" fmla="*/ 28 h 94"/>
                <a:gd name="T58" fmla="*/ 221 w 255"/>
                <a:gd name="T59" fmla="*/ 21 h 94"/>
                <a:gd name="T60" fmla="*/ 214 w 255"/>
                <a:gd name="T61" fmla="*/ 16 h 94"/>
                <a:gd name="T62" fmla="*/ 206 w 255"/>
                <a:gd name="T63" fmla="*/ 11 h 94"/>
                <a:gd name="T64" fmla="*/ 198 w 255"/>
                <a:gd name="T65" fmla="*/ 7 h 94"/>
                <a:gd name="T66" fmla="*/ 190 w 255"/>
                <a:gd name="T67" fmla="*/ 4 h 94"/>
                <a:gd name="T68" fmla="*/ 180 w 255"/>
                <a:gd name="T69" fmla="*/ 1 h 94"/>
                <a:gd name="T70" fmla="*/ 171 w 255"/>
                <a:gd name="T71" fmla="*/ 0 h 94"/>
                <a:gd name="T72" fmla="*/ 161 w 255"/>
                <a:gd name="T73" fmla="*/ 0 h 94"/>
                <a:gd name="T74" fmla="*/ 161 w 255"/>
                <a:gd name="T7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5" h="94">
                  <a:moveTo>
                    <a:pt x="161" y="0"/>
                  </a:moveTo>
                  <a:lnTo>
                    <a:pt x="94" y="0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5" y="1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50" y="11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8"/>
                  </a:lnTo>
                  <a:lnTo>
                    <a:pt x="22" y="35"/>
                  </a:lnTo>
                  <a:lnTo>
                    <a:pt x="16" y="41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6"/>
                  </a:lnTo>
                  <a:lnTo>
                    <a:pt x="3" y="75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255" y="94"/>
                  </a:lnTo>
                  <a:lnTo>
                    <a:pt x="255" y="94"/>
                  </a:lnTo>
                  <a:lnTo>
                    <a:pt x="255" y="84"/>
                  </a:lnTo>
                  <a:lnTo>
                    <a:pt x="253" y="75"/>
                  </a:lnTo>
                  <a:lnTo>
                    <a:pt x="251" y="66"/>
                  </a:lnTo>
                  <a:lnTo>
                    <a:pt x="247" y="58"/>
                  </a:lnTo>
                  <a:lnTo>
                    <a:pt x="243" y="50"/>
                  </a:lnTo>
                  <a:lnTo>
                    <a:pt x="239" y="41"/>
                  </a:lnTo>
                  <a:lnTo>
                    <a:pt x="234" y="35"/>
                  </a:lnTo>
                  <a:lnTo>
                    <a:pt x="227" y="28"/>
                  </a:lnTo>
                  <a:lnTo>
                    <a:pt x="221" y="21"/>
                  </a:lnTo>
                  <a:lnTo>
                    <a:pt x="214" y="16"/>
                  </a:lnTo>
                  <a:lnTo>
                    <a:pt x="206" y="11"/>
                  </a:lnTo>
                  <a:lnTo>
                    <a:pt x="198" y="7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71" y="0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Freeform 281"/>
            <p:cNvSpPr>
              <a:spLocks/>
            </p:cNvSpPr>
            <p:nvPr/>
          </p:nvSpPr>
          <p:spPr bwMode="auto">
            <a:xfrm>
              <a:off x="7739063" y="3459163"/>
              <a:ext cx="44450" cy="44450"/>
            </a:xfrm>
            <a:custGeom>
              <a:avLst/>
              <a:gdLst>
                <a:gd name="T0" fmla="*/ 5 w 55"/>
                <a:gd name="T1" fmla="*/ 57 h 57"/>
                <a:gd name="T2" fmla="*/ 5 w 55"/>
                <a:gd name="T3" fmla="*/ 57 h 57"/>
                <a:gd name="T4" fmla="*/ 6 w 55"/>
                <a:gd name="T5" fmla="*/ 55 h 57"/>
                <a:gd name="T6" fmla="*/ 9 w 55"/>
                <a:gd name="T7" fmla="*/ 54 h 57"/>
                <a:gd name="T8" fmla="*/ 11 w 55"/>
                <a:gd name="T9" fmla="*/ 53 h 57"/>
                <a:gd name="T10" fmla="*/ 11 w 55"/>
                <a:gd name="T11" fmla="*/ 51 h 57"/>
                <a:gd name="T12" fmla="*/ 11 w 55"/>
                <a:gd name="T13" fmla="*/ 12 h 57"/>
                <a:gd name="T14" fmla="*/ 49 w 55"/>
                <a:gd name="T15" fmla="*/ 12 h 57"/>
                <a:gd name="T16" fmla="*/ 49 w 55"/>
                <a:gd name="T17" fmla="*/ 12 h 57"/>
                <a:gd name="T18" fmla="*/ 51 w 55"/>
                <a:gd name="T19" fmla="*/ 11 h 57"/>
                <a:gd name="T20" fmla="*/ 53 w 55"/>
                <a:gd name="T21" fmla="*/ 10 h 57"/>
                <a:gd name="T22" fmla="*/ 55 w 55"/>
                <a:gd name="T23" fmla="*/ 8 h 57"/>
                <a:gd name="T24" fmla="*/ 55 w 55"/>
                <a:gd name="T25" fmla="*/ 7 h 57"/>
                <a:gd name="T26" fmla="*/ 55 w 55"/>
                <a:gd name="T27" fmla="*/ 7 h 57"/>
                <a:gd name="T28" fmla="*/ 55 w 55"/>
                <a:gd name="T29" fmla="*/ 4 h 57"/>
                <a:gd name="T30" fmla="*/ 53 w 55"/>
                <a:gd name="T31" fmla="*/ 3 h 57"/>
                <a:gd name="T32" fmla="*/ 51 w 55"/>
                <a:gd name="T33" fmla="*/ 2 h 57"/>
                <a:gd name="T34" fmla="*/ 49 w 55"/>
                <a:gd name="T35" fmla="*/ 0 h 57"/>
                <a:gd name="T36" fmla="*/ 5 w 55"/>
                <a:gd name="T37" fmla="*/ 0 h 57"/>
                <a:gd name="T38" fmla="*/ 5 w 55"/>
                <a:gd name="T39" fmla="*/ 0 h 57"/>
                <a:gd name="T40" fmla="*/ 2 w 55"/>
                <a:gd name="T41" fmla="*/ 2 h 57"/>
                <a:gd name="T42" fmla="*/ 1 w 55"/>
                <a:gd name="T43" fmla="*/ 3 h 57"/>
                <a:gd name="T44" fmla="*/ 0 w 55"/>
                <a:gd name="T45" fmla="*/ 4 h 57"/>
                <a:gd name="T46" fmla="*/ 0 w 55"/>
                <a:gd name="T47" fmla="*/ 7 h 57"/>
                <a:gd name="T48" fmla="*/ 0 w 55"/>
                <a:gd name="T49" fmla="*/ 51 h 57"/>
                <a:gd name="T50" fmla="*/ 0 w 55"/>
                <a:gd name="T51" fmla="*/ 51 h 57"/>
                <a:gd name="T52" fmla="*/ 0 w 55"/>
                <a:gd name="T53" fmla="*/ 53 h 57"/>
                <a:gd name="T54" fmla="*/ 1 w 55"/>
                <a:gd name="T55" fmla="*/ 54 h 57"/>
                <a:gd name="T56" fmla="*/ 2 w 55"/>
                <a:gd name="T57" fmla="*/ 55 h 57"/>
                <a:gd name="T58" fmla="*/ 5 w 55"/>
                <a:gd name="T59" fmla="*/ 57 h 57"/>
                <a:gd name="T60" fmla="*/ 5 w 55"/>
                <a:gd name="T6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57">
                  <a:moveTo>
                    <a:pt x="5" y="57"/>
                  </a:moveTo>
                  <a:lnTo>
                    <a:pt x="5" y="57"/>
                  </a:lnTo>
                  <a:lnTo>
                    <a:pt x="6" y="55"/>
                  </a:lnTo>
                  <a:lnTo>
                    <a:pt x="9" y="54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1" y="11"/>
                  </a:lnTo>
                  <a:lnTo>
                    <a:pt x="53" y="10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4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4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2" y="55"/>
                  </a:lnTo>
                  <a:lnTo>
                    <a:pt x="5" y="57"/>
                  </a:lnTo>
                  <a:lnTo>
                    <a:pt x="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Freeform 282"/>
            <p:cNvSpPr>
              <a:spLocks/>
            </p:cNvSpPr>
            <p:nvPr/>
          </p:nvSpPr>
          <p:spPr bwMode="auto">
            <a:xfrm>
              <a:off x="7932738" y="3459163"/>
              <a:ext cx="42863" cy="44450"/>
            </a:xfrm>
            <a:custGeom>
              <a:avLst/>
              <a:gdLst>
                <a:gd name="T0" fmla="*/ 50 w 55"/>
                <a:gd name="T1" fmla="*/ 0 h 57"/>
                <a:gd name="T2" fmla="*/ 5 w 55"/>
                <a:gd name="T3" fmla="*/ 0 h 57"/>
                <a:gd name="T4" fmla="*/ 5 w 55"/>
                <a:gd name="T5" fmla="*/ 0 h 57"/>
                <a:gd name="T6" fmla="*/ 4 w 55"/>
                <a:gd name="T7" fmla="*/ 2 h 57"/>
                <a:gd name="T8" fmla="*/ 1 w 55"/>
                <a:gd name="T9" fmla="*/ 3 h 57"/>
                <a:gd name="T10" fmla="*/ 0 w 55"/>
                <a:gd name="T11" fmla="*/ 4 h 57"/>
                <a:gd name="T12" fmla="*/ 0 w 55"/>
                <a:gd name="T13" fmla="*/ 7 h 57"/>
                <a:gd name="T14" fmla="*/ 0 w 55"/>
                <a:gd name="T15" fmla="*/ 7 h 57"/>
                <a:gd name="T16" fmla="*/ 0 w 55"/>
                <a:gd name="T17" fmla="*/ 8 h 57"/>
                <a:gd name="T18" fmla="*/ 1 w 55"/>
                <a:gd name="T19" fmla="*/ 10 h 57"/>
                <a:gd name="T20" fmla="*/ 4 w 55"/>
                <a:gd name="T21" fmla="*/ 11 h 57"/>
                <a:gd name="T22" fmla="*/ 5 w 55"/>
                <a:gd name="T23" fmla="*/ 12 h 57"/>
                <a:gd name="T24" fmla="*/ 44 w 55"/>
                <a:gd name="T25" fmla="*/ 12 h 57"/>
                <a:gd name="T26" fmla="*/ 44 w 55"/>
                <a:gd name="T27" fmla="*/ 51 h 57"/>
                <a:gd name="T28" fmla="*/ 44 w 55"/>
                <a:gd name="T29" fmla="*/ 51 h 57"/>
                <a:gd name="T30" fmla="*/ 44 w 55"/>
                <a:gd name="T31" fmla="*/ 53 h 57"/>
                <a:gd name="T32" fmla="*/ 46 w 55"/>
                <a:gd name="T33" fmla="*/ 54 h 57"/>
                <a:gd name="T34" fmla="*/ 48 w 55"/>
                <a:gd name="T35" fmla="*/ 55 h 57"/>
                <a:gd name="T36" fmla="*/ 50 w 55"/>
                <a:gd name="T37" fmla="*/ 57 h 57"/>
                <a:gd name="T38" fmla="*/ 50 w 55"/>
                <a:gd name="T39" fmla="*/ 57 h 57"/>
                <a:gd name="T40" fmla="*/ 52 w 55"/>
                <a:gd name="T41" fmla="*/ 55 h 57"/>
                <a:gd name="T42" fmla="*/ 54 w 55"/>
                <a:gd name="T43" fmla="*/ 54 h 57"/>
                <a:gd name="T44" fmla="*/ 55 w 55"/>
                <a:gd name="T45" fmla="*/ 53 h 57"/>
                <a:gd name="T46" fmla="*/ 55 w 55"/>
                <a:gd name="T47" fmla="*/ 51 h 57"/>
                <a:gd name="T48" fmla="*/ 55 w 55"/>
                <a:gd name="T49" fmla="*/ 7 h 57"/>
                <a:gd name="T50" fmla="*/ 55 w 55"/>
                <a:gd name="T51" fmla="*/ 7 h 57"/>
                <a:gd name="T52" fmla="*/ 55 w 55"/>
                <a:gd name="T53" fmla="*/ 4 h 57"/>
                <a:gd name="T54" fmla="*/ 54 w 55"/>
                <a:gd name="T55" fmla="*/ 3 h 57"/>
                <a:gd name="T56" fmla="*/ 52 w 55"/>
                <a:gd name="T57" fmla="*/ 2 h 57"/>
                <a:gd name="T58" fmla="*/ 50 w 55"/>
                <a:gd name="T59" fmla="*/ 0 h 57"/>
                <a:gd name="T60" fmla="*/ 50 w 55"/>
                <a:gd name="T6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57">
                  <a:moveTo>
                    <a:pt x="5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44" y="12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6" y="54"/>
                  </a:lnTo>
                  <a:lnTo>
                    <a:pt x="48" y="55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2" y="55"/>
                  </a:lnTo>
                  <a:lnTo>
                    <a:pt x="54" y="54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4"/>
                  </a:lnTo>
                  <a:lnTo>
                    <a:pt x="54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Freeform 283"/>
            <p:cNvSpPr>
              <a:spLocks/>
            </p:cNvSpPr>
            <p:nvPr/>
          </p:nvSpPr>
          <p:spPr bwMode="auto">
            <a:xfrm>
              <a:off x="7932738" y="3590925"/>
              <a:ext cx="42863" cy="44450"/>
            </a:xfrm>
            <a:custGeom>
              <a:avLst/>
              <a:gdLst>
                <a:gd name="T0" fmla="*/ 50 w 55"/>
                <a:gd name="T1" fmla="*/ 0 h 55"/>
                <a:gd name="T2" fmla="*/ 50 w 55"/>
                <a:gd name="T3" fmla="*/ 0 h 55"/>
                <a:gd name="T4" fmla="*/ 48 w 55"/>
                <a:gd name="T5" fmla="*/ 1 h 55"/>
                <a:gd name="T6" fmla="*/ 46 w 55"/>
                <a:gd name="T7" fmla="*/ 1 h 55"/>
                <a:gd name="T8" fmla="*/ 44 w 55"/>
                <a:gd name="T9" fmla="*/ 4 h 55"/>
                <a:gd name="T10" fmla="*/ 44 w 55"/>
                <a:gd name="T11" fmla="*/ 5 h 55"/>
                <a:gd name="T12" fmla="*/ 44 w 55"/>
                <a:gd name="T13" fmla="*/ 44 h 55"/>
                <a:gd name="T14" fmla="*/ 5 w 55"/>
                <a:gd name="T15" fmla="*/ 44 h 55"/>
                <a:gd name="T16" fmla="*/ 5 w 55"/>
                <a:gd name="T17" fmla="*/ 44 h 55"/>
                <a:gd name="T18" fmla="*/ 4 w 55"/>
                <a:gd name="T19" fmla="*/ 46 h 55"/>
                <a:gd name="T20" fmla="*/ 1 w 55"/>
                <a:gd name="T21" fmla="*/ 46 h 55"/>
                <a:gd name="T22" fmla="*/ 0 w 55"/>
                <a:gd name="T23" fmla="*/ 48 h 55"/>
                <a:gd name="T24" fmla="*/ 0 w 55"/>
                <a:gd name="T25" fmla="*/ 50 h 55"/>
                <a:gd name="T26" fmla="*/ 0 w 55"/>
                <a:gd name="T27" fmla="*/ 50 h 55"/>
                <a:gd name="T28" fmla="*/ 0 w 55"/>
                <a:gd name="T29" fmla="*/ 52 h 55"/>
                <a:gd name="T30" fmla="*/ 1 w 55"/>
                <a:gd name="T31" fmla="*/ 54 h 55"/>
                <a:gd name="T32" fmla="*/ 4 w 55"/>
                <a:gd name="T33" fmla="*/ 55 h 55"/>
                <a:gd name="T34" fmla="*/ 5 w 55"/>
                <a:gd name="T35" fmla="*/ 55 h 55"/>
                <a:gd name="T36" fmla="*/ 50 w 55"/>
                <a:gd name="T37" fmla="*/ 55 h 55"/>
                <a:gd name="T38" fmla="*/ 50 w 55"/>
                <a:gd name="T39" fmla="*/ 55 h 55"/>
                <a:gd name="T40" fmla="*/ 52 w 55"/>
                <a:gd name="T41" fmla="*/ 55 h 55"/>
                <a:gd name="T42" fmla="*/ 54 w 55"/>
                <a:gd name="T43" fmla="*/ 54 h 55"/>
                <a:gd name="T44" fmla="*/ 55 w 55"/>
                <a:gd name="T45" fmla="*/ 52 h 55"/>
                <a:gd name="T46" fmla="*/ 55 w 55"/>
                <a:gd name="T47" fmla="*/ 50 h 55"/>
                <a:gd name="T48" fmla="*/ 55 w 55"/>
                <a:gd name="T49" fmla="*/ 5 h 55"/>
                <a:gd name="T50" fmla="*/ 55 w 55"/>
                <a:gd name="T51" fmla="*/ 5 h 55"/>
                <a:gd name="T52" fmla="*/ 55 w 55"/>
                <a:gd name="T53" fmla="*/ 4 h 55"/>
                <a:gd name="T54" fmla="*/ 54 w 55"/>
                <a:gd name="T55" fmla="*/ 1 h 55"/>
                <a:gd name="T56" fmla="*/ 52 w 55"/>
                <a:gd name="T57" fmla="*/ 1 h 55"/>
                <a:gd name="T58" fmla="*/ 50 w 55"/>
                <a:gd name="T59" fmla="*/ 0 h 55"/>
                <a:gd name="T60" fmla="*/ 50 w 55"/>
                <a:gd name="T6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55">
                  <a:moveTo>
                    <a:pt x="50" y="0"/>
                  </a:moveTo>
                  <a:lnTo>
                    <a:pt x="50" y="0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4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4" y="46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4" y="55"/>
                  </a:lnTo>
                  <a:lnTo>
                    <a:pt x="5" y="55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2" y="55"/>
                  </a:lnTo>
                  <a:lnTo>
                    <a:pt x="54" y="54"/>
                  </a:lnTo>
                  <a:lnTo>
                    <a:pt x="55" y="52"/>
                  </a:lnTo>
                  <a:lnTo>
                    <a:pt x="55" y="50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Freeform 284"/>
            <p:cNvSpPr>
              <a:spLocks/>
            </p:cNvSpPr>
            <p:nvPr/>
          </p:nvSpPr>
          <p:spPr bwMode="auto">
            <a:xfrm>
              <a:off x="7739063" y="3590925"/>
              <a:ext cx="44450" cy="44450"/>
            </a:xfrm>
            <a:custGeom>
              <a:avLst/>
              <a:gdLst>
                <a:gd name="T0" fmla="*/ 55 w 55"/>
                <a:gd name="T1" fmla="*/ 50 h 55"/>
                <a:gd name="T2" fmla="*/ 55 w 55"/>
                <a:gd name="T3" fmla="*/ 50 h 55"/>
                <a:gd name="T4" fmla="*/ 55 w 55"/>
                <a:gd name="T5" fmla="*/ 48 h 55"/>
                <a:gd name="T6" fmla="*/ 53 w 55"/>
                <a:gd name="T7" fmla="*/ 46 h 55"/>
                <a:gd name="T8" fmla="*/ 51 w 55"/>
                <a:gd name="T9" fmla="*/ 46 h 55"/>
                <a:gd name="T10" fmla="*/ 49 w 55"/>
                <a:gd name="T11" fmla="*/ 44 h 55"/>
                <a:gd name="T12" fmla="*/ 11 w 55"/>
                <a:gd name="T13" fmla="*/ 44 h 55"/>
                <a:gd name="T14" fmla="*/ 11 w 55"/>
                <a:gd name="T15" fmla="*/ 5 h 55"/>
                <a:gd name="T16" fmla="*/ 11 w 55"/>
                <a:gd name="T17" fmla="*/ 5 h 55"/>
                <a:gd name="T18" fmla="*/ 11 w 55"/>
                <a:gd name="T19" fmla="*/ 4 h 55"/>
                <a:gd name="T20" fmla="*/ 9 w 55"/>
                <a:gd name="T21" fmla="*/ 1 h 55"/>
                <a:gd name="T22" fmla="*/ 6 w 55"/>
                <a:gd name="T23" fmla="*/ 1 h 55"/>
                <a:gd name="T24" fmla="*/ 5 w 55"/>
                <a:gd name="T25" fmla="*/ 0 h 55"/>
                <a:gd name="T26" fmla="*/ 5 w 55"/>
                <a:gd name="T27" fmla="*/ 0 h 55"/>
                <a:gd name="T28" fmla="*/ 2 w 55"/>
                <a:gd name="T29" fmla="*/ 1 h 55"/>
                <a:gd name="T30" fmla="*/ 1 w 55"/>
                <a:gd name="T31" fmla="*/ 1 h 55"/>
                <a:gd name="T32" fmla="*/ 0 w 55"/>
                <a:gd name="T33" fmla="*/ 4 h 55"/>
                <a:gd name="T34" fmla="*/ 0 w 55"/>
                <a:gd name="T35" fmla="*/ 5 h 55"/>
                <a:gd name="T36" fmla="*/ 0 w 55"/>
                <a:gd name="T37" fmla="*/ 50 h 55"/>
                <a:gd name="T38" fmla="*/ 0 w 55"/>
                <a:gd name="T39" fmla="*/ 50 h 55"/>
                <a:gd name="T40" fmla="*/ 0 w 55"/>
                <a:gd name="T41" fmla="*/ 52 h 55"/>
                <a:gd name="T42" fmla="*/ 1 w 55"/>
                <a:gd name="T43" fmla="*/ 54 h 55"/>
                <a:gd name="T44" fmla="*/ 2 w 55"/>
                <a:gd name="T45" fmla="*/ 55 h 55"/>
                <a:gd name="T46" fmla="*/ 5 w 55"/>
                <a:gd name="T47" fmla="*/ 55 h 55"/>
                <a:gd name="T48" fmla="*/ 49 w 55"/>
                <a:gd name="T49" fmla="*/ 55 h 55"/>
                <a:gd name="T50" fmla="*/ 49 w 55"/>
                <a:gd name="T51" fmla="*/ 55 h 55"/>
                <a:gd name="T52" fmla="*/ 51 w 55"/>
                <a:gd name="T53" fmla="*/ 55 h 55"/>
                <a:gd name="T54" fmla="*/ 53 w 55"/>
                <a:gd name="T55" fmla="*/ 54 h 55"/>
                <a:gd name="T56" fmla="*/ 55 w 55"/>
                <a:gd name="T57" fmla="*/ 52 h 55"/>
                <a:gd name="T58" fmla="*/ 55 w 55"/>
                <a:gd name="T59" fmla="*/ 50 h 55"/>
                <a:gd name="T60" fmla="*/ 55 w 55"/>
                <a:gd name="T61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55">
                  <a:moveTo>
                    <a:pt x="55" y="50"/>
                  </a:moveTo>
                  <a:lnTo>
                    <a:pt x="55" y="50"/>
                  </a:lnTo>
                  <a:lnTo>
                    <a:pt x="55" y="48"/>
                  </a:lnTo>
                  <a:lnTo>
                    <a:pt x="53" y="46"/>
                  </a:lnTo>
                  <a:lnTo>
                    <a:pt x="51" y="46"/>
                  </a:lnTo>
                  <a:lnTo>
                    <a:pt x="49" y="44"/>
                  </a:lnTo>
                  <a:lnTo>
                    <a:pt x="11" y="4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2" y="55"/>
                  </a:lnTo>
                  <a:lnTo>
                    <a:pt x="5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51" y="55"/>
                  </a:lnTo>
                  <a:lnTo>
                    <a:pt x="53" y="54"/>
                  </a:lnTo>
                  <a:lnTo>
                    <a:pt x="55" y="52"/>
                  </a:lnTo>
                  <a:lnTo>
                    <a:pt x="55" y="50"/>
                  </a:lnTo>
                  <a:lnTo>
                    <a:pt x="5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9" name="object 11"/>
          <p:cNvSpPr/>
          <p:nvPr/>
        </p:nvSpPr>
        <p:spPr>
          <a:xfrm rot="5400000">
            <a:off x="10174959" y="3624553"/>
            <a:ext cx="177451" cy="130820"/>
          </a:xfrm>
          <a:prstGeom prst="rightArrow">
            <a:avLst/>
          </a:prstGeom>
          <a:gradFill>
            <a:gsLst>
              <a:gs pos="59000">
                <a:srgbClr val="152D79"/>
              </a:gs>
              <a:gs pos="0">
                <a:srgbClr val="73C4EE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0" name="object 11"/>
          <p:cNvSpPr/>
          <p:nvPr/>
        </p:nvSpPr>
        <p:spPr>
          <a:xfrm rot="5400000">
            <a:off x="10174958" y="4448935"/>
            <a:ext cx="177451" cy="130820"/>
          </a:xfrm>
          <a:prstGeom prst="rightArrow">
            <a:avLst/>
          </a:prstGeom>
          <a:gradFill>
            <a:gsLst>
              <a:gs pos="59000">
                <a:srgbClr val="152D79"/>
              </a:gs>
              <a:gs pos="0">
                <a:srgbClr val="73C4EE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1" name="object 11"/>
          <p:cNvSpPr/>
          <p:nvPr/>
        </p:nvSpPr>
        <p:spPr>
          <a:xfrm rot="5400000">
            <a:off x="10183017" y="5262346"/>
            <a:ext cx="177451" cy="130820"/>
          </a:xfrm>
          <a:prstGeom prst="rightArrow">
            <a:avLst/>
          </a:prstGeom>
          <a:gradFill>
            <a:gsLst>
              <a:gs pos="59000">
                <a:srgbClr val="152D79"/>
              </a:gs>
              <a:gs pos="0">
                <a:srgbClr val="73C4EE"/>
              </a:gs>
            </a:gsLst>
            <a:lin ang="10800000" scaled="0"/>
          </a:gra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54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457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1"/>
          <p:cNvGrpSpPr/>
          <p:nvPr/>
        </p:nvGrpSpPr>
        <p:grpSpPr>
          <a:xfrm>
            <a:off x="435638" y="1120130"/>
            <a:ext cx="4536504" cy="164112"/>
            <a:chOff x="723900" y="3175001"/>
            <a:chExt cx="7583488" cy="373063"/>
          </a:xfrm>
          <a:solidFill>
            <a:srgbClr val="69B845"/>
          </a:solidFill>
        </p:grpSpPr>
        <p:sp>
          <p:nvSpPr>
            <p:cNvPr id="11" name="Freeform 62"/>
            <p:cNvSpPr>
              <a:spLocks/>
            </p:cNvSpPr>
            <p:nvPr/>
          </p:nvSpPr>
          <p:spPr bwMode="auto">
            <a:xfrm>
              <a:off x="858838" y="3502026"/>
              <a:ext cx="101600" cy="11113"/>
            </a:xfrm>
            <a:custGeom>
              <a:avLst/>
              <a:gdLst>
                <a:gd name="T0" fmla="*/ 0 w 9"/>
                <a:gd name="T1" fmla="*/ 0 h 1"/>
                <a:gd name="T2" fmla="*/ 9 w 9"/>
                <a:gd name="T3" fmla="*/ 1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cubicBezTo>
                    <a:pt x="2" y="1"/>
                    <a:pt x="5" y="1"/>
                    <a:pt x="9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reeform 63"/>
            <p:cNvSpPr>
              <a:spLocks/>
            </p:cNvSpPr>
            <p:nvPr/>
          </p:nvSpPr>
          <p:spPr bwMode="auto">
            <a:xfrm>
              <a:off x="960438" y="3513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auto">
            <a:xfrm>
              <a:off x="8239125" y="3186113"/>
              <a:ext cx="34925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auto">
            <a:xfrm>
              <a:off x="723900" y="3175001"/>
              <a:ext cx="7583488" cy="373063"/>
            </a:xfrm>
            <a:custGeom>
              <a:avLst/>
              <a:gdLst>
                <a:gd name="T0" fmla="*/ 183 w 673"/>
                <a:gd name="T1" fmla="*/ 31 h 33"/>
                <a:gd name="T2" fmla="*/ 208 w 673"/>
                <a:gd name="T3" fmla="*/ 31 h 33"/>
                <a:gd name="T4" fmla="*/ 217 w 673"/>
                <a:gd name="T5" fmla="*/ 32 h 33"/>
                <a:gd name="T6" fmla="*/ 221 w 673"/>
                <a:gd name="T7" fmla="*/ 31 h 33"/>
                <a:gd name="T8" fmla="*/ 315 w 673"/>
                <a:gd name="T9" fmla="*/ 32 h 33"/>
                <a:gd name="T10" fmla="*/ 314 w 673"/>
                <a:gd name="T11" fmla="*/ 31 h 33"/>
                <a:gd name="T12" fmla="*/ 326 w 673"/>
                <a:gd name="T13" fmla="*/ 32 h 33"/>
                <a:gd name="T14" fmla="*/ 347 w 673"/>
                <a:gd name="T15" fmla="*/ 32 h 33"/>
                <a:gd name="T16" fmla="*/ 365 w 673"/>
                <a:gd name="T17" fmla="*/ 30 h 33"/>
                <a:gd name="T18" fmla="*/ 379 w 673"/>
                <a:gd name="T19" fmla="*/ 30 h 33"/>
                <a:gd name="T20" fmla="*/ 388 w 673"/>
                <a:gd name="T21" fmla="*/ 31 h 33"/>
                <a:gd name="T22" fmla="*/ 402 w 673"/>
                <a:gd name="T23" fmla="*/ 30 h 33"/>
                <a:gd name="T24" fmla="*/ 409 w 673"/>
                <a:gd name="T25" fmla="*/ 31 h 33"/>
                <a:gd name="T26" fmla="*/ 422 w 673"/>
                <a:gd name="T27" fmla="*/ 30 h 33"/>
                <a:gd name="T28" fmla="*/ 474 w 673"/>
                <a:gd name="T29" fmla="*/ 27 h 33"/>
                <a:gd name="T30" fmla="*/ 477 w 673"/>
                <a:gd name="T31" fmla="*/ 26 h 33"/>
                <a:gd name="T32" fmla="*/ 567 w 673"/>
                <a:gd name="T33" fmla="*/ 28 h 33"/>
                <a:gd name="T34" fmla="*/ 575 w 673"/>
                <a:gd name="T35" fmla="*/ 29 h 33"/>
                <a:gd name="T36" fmla="*/ 578 w 673"/>
                <a:gd name="T37" fmla="*/ 29 h 33"/>
                <a:gd name="T38" fmla="*/ 582 w 673"/>
                <a:gd name="T39" fmla="*/ 27 h 33"/>
                <a:gd name="T40" fmla="*/ 592 w 673"/>
                <a:gd name="T41" fmla="*/ 27 h 33"/>
                <a:gd name="T42" fmla="*/ 620 w 673"/>
                <a:gd name="T43" fmla="*/ 28 h 33"/>
                <a:gd name="T44" fmla="*/ 628 w 673"/>
                <a:gd name="T45" fmla="*/ 27 h 33"/>
                <a:gd name="T46" fmla="*/ 668 w 673"/>
                <a:gd name="T47" fmla="*/ 2 h 33"/>
                <a:gd name="T48" fmla="*/ 666 w 673"/>
                <a:gd name="T49" fmla="*/ 2 h 33"/>
                <a:gd name="T50" fmla="*/ 659 w 673"/>
                <a:gd name="T51" fmla="*/ 2 h 33"/>
                <a:gd name="T52" fmla="*/ 658 w 673"/>
                <a:gd name="T53" fmla="*/ 2 h 33"/>
                <a:gd name="T54" fmla="*/ 644 w 673"/>
                <a:gd name="T55" fmla="*/ 1 h 33"/>
                <a:gd name="T56" fmla="*/ 624 w 673"/>
                <a:gd name="T57" fmla="*/ 1 h 33"/>
                <a:gd name="T58" fmla="*/ 612 w 673"/>
                <a:gd name="T59" fmla="*/ 1 h 33"/>
                <a:gd name="T60" fmla="*/ 598 w 673"/>
                <a:gd name="T61" fmla="*/ 1 h 33"/>
                <a:gd name="T62" fmla="*/ 479 w 673"/>
                <a:gd name="T63" fmla="*/ 2 h 33"/>
                <a:gd name="T64" fmla="*/ 358 w 673"/>
                <a:gd name="T65" fmla="*/ 3 h 33"/>
                <a:gd name="T66" fmla="*/ 341 w 673"/>
                <a:gd name="T67" fmla="*/ 4 h 33"/>
                <a:gd name="T68" fmla="*/ 224 w 673"/>
                <a:gd name="T69" fmla="*/ 4 h 33"/>
                <a:gd name="T70" fmla="*/ 198 w 673"/>
                <a:gd name="T71" fmla="*/ 4 h 33"/>
                <a:gd name="T72" fmla="*/ 130 w 673"/>
                <a:gd name="T73" fmla="*/ 4 h 33"/>
                <a:gd name="T74" fmla="*/ 106 w 673"/>
                <a:gd name="T75" fmla="*/ 5 h 33"/>
                <a:gd name="T76" fmla="*/ 84 w 673"/>
                <a:gd name="T77" fmla="*/ 6 h 33"/>
                <a:gd name="T78" fmla="*/ 63 w 673"/>
                <a:gd name="T79" fmla="*/ 6 h 33"/>
                <a:gd name="T80" fmla="*/ 15 w 673"/>
                <a:gd name="T81" fmla="*/ 4 h 33"/>
                <a:gd name="T82" fmla="*/ 18 w 673"/>
                <a:gd name="T83" fmla="*/ 29 h 33"/>
                <a:gd name="T84" fmla="*/ 21 w 673"/>
                <a:gd name="T85" fmla="*/ 29 h 33"/>
                <a:gd name="T86" fmla="*/ 21 w 673"/>
                <a:gd name="T87" fmla="*/ 29 h 33"/>
                <a:gd name="T88" fmla="*/ 26 w 673"/>
                <a:gd name="T89" fmla="*/ 30 h 33"/>
                <a:gd name="T90" fmla="*/ 32 w 673"/>
                <a:gd name="T91" fmla="*/ 30 h 33"/>
                <a:gd name="T92" fmla="*/ 117 w 673"/>
                <a:gd name="T93" fmla="*/ 32 h 33"/>
                <a:gd name="T94" fmla="*/ 138 w 673"/>
                <a:gd name="T95" fmla="*/ 32 h 33"/>
                <a:gd name="T96" fmla="*/ 161 w 673"/>
                <a:gd name="T97" fmla="*/ 32 h 33"/>
                <a:gd name="T98" fmla="*/ 183 w 673"/>
                <a:gd name="T9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3" h="33">
                  <a:moveTo>
                    <a:pt x="183" y="32"/>
                  </a:moveTo>
                  <a:cubicBezTo>
                    <a:pt x="183" y="31"/>
                    <a:pt x="183" y="31"/>
                    <a:pt x="183" y="31"/>
                  </a:cubicBezTo>
                  <a:cubicBezTo>
                    <a:pt x="191" y="31"/>
                    <a:pt x="186" y="32"/>
                    <a:pt x="193" y="32"/>
                  </a:cubicBezTo>
                  <a:cubicBezTo>
                    <a:pt x="196" y="30"/>
                    <a:pt x="205" y="32"/>
                    <a:pt x="208" y="31"/>
                  </a:cubicBezTo>
                  <a:cubicBezTo>
                    <a:pt x="208" y="31"/>
                    <a:pt x="211" y="31"/>
                    <a:pt x="211" y="32"/>
                  </a:cubicBezTo>
                  <a:cubicBezTo>
                    <a:pt x="212" y="31"/>
                    <a:pt x="215" y="32"/>
                    <a:pt x="217" y="32"/>
                  </a:cubicBezTo>
                  <a:cubicBezTo>
                    <a:pt x="218" y="31"/>
                    <a:pt x="216" y="31"/>
                    <a:pt x="216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3" y="31"/>
                    <a:pt x="223" y="31"/>
                    <a:pt x="221" y="32"/>
                  </a:cubicBezTo>
                  <a:cubicBezTo>
                    <a:pt x="235" y="32"/>
                    <a:pt x="300" y="33"/>
                    <a:pt x="315" y="32"/>
                  </a:cubicBezTo>
                  <a:cubicBezTo>
                    <a:pt x="313" y="32"/>
                    <a:pt x="308" y="32"/>
                    <a:pt x="307" y="31"/>
                  </a:cubicBezTo>
                  <a:cubicBezTo>
                    <a:pt x="310" y="31"/>
                    <a:pt x="312" y="31"/>
                    <a:pt x="314" y="31"/>
                  </a:cubicBezTo>
                  <a:cubicBezTo>
                    <a:pt x="315" y="32"/>
                    <a:pt x="322" y="31"/>
                    <a:pt x="325" y="32"/>
                  </a:cubicBezTo>
                  <a:cubicBezTo>
                    <a:pt x="326" y="32"/>
                    <a:pt x="326" y="32"/>
                    <a:pt x="326" y="32"/>
                  </a:cubicBezTo>
                  <a:cubicBezTo>
                    <a:pt x="328" y="32"/>
                    <a:pt x="328" y="32"/>
                    <a:pt x="328" y="32"/>
                  </a:cubicBezTo>
                  <a:cubicBezTo>
                    <a:pt x="345" y="31"/>
                    <a:pt x="332" y="32"/>
                    <a:pt x="347" y="32"/>
                  </a:cubicBezTo>
                  <a:cubicBezTo>
                    <a:pt x="356" y="32"/>
                    <a:pt x="360" y="31"/>
                    <a:pt x="365" y="31"/>
                  </a:cubicBezTo>
                  <a:cubicBezTo>
                    <a:pt x="364" y="31"/>
                    <a:pt x="362" y="31"/>
                    <a:pt x="365" y="30"/>
                  </a:cubicBezTo>
                  <a:cubicBezTo>
                    <a:pt x="365" y="31"/>
                    <a:pt x="371" y="30"/>
                    <a:pt x="372" y="31"/>
                  </a:cubicBezTo>
                  <a:cubicBezTo>
                    <a:pt x="374" y="31"/>
                    <a:pt x="381" y="31"/>
                    <a:pt x="379" y="30"/>
                  </a:cubicBezTo>
                  <a:cubicBezTo>
                    <a:pt x="380" y="30"/>
                    <a:pt x="386" y="30"/>
                    <a:pt x="383" y="31"/>
                  </a:cubicBezTo>
                  <a:cubicBezTo>
                    <a:pt x="385" y="31"/>
                    <a:pt x="387" y="31"/>
                    <a:pt x="388" y="31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93" y="30"/>
                    <a:pt x="397" y="31"/>
                    <a:pt x="402" y="30"/>
                  </a:cubicBezTo>
                  <a:cubicBezTo>
                    <a:pt x="399" y="30"/>
                    <a:pt x="399" y="30"/>
                    <a:pt x="399" y="30"/>
                  </a:cubicBezTo>
                  <a:cubicBezTo>
                    <a:pt x="403" y="30"/>
                    <a:pt x="407" y="30"/>
                    <a:pt x="409" y="31"/>
                  </a:cubicBezTo>
                  <a:cubicBezTo>
                    <a:pt x="404" y="31"/>
                    <a:pt x="404" y="31"/>
                    <a:pt x="404" y="31"/>
                  </a:cubicBezTo>
                  <a:cubicBezTo>
                    <a:pt x="411" y="31"/>
                    <a:pt x="416" y="31"/>
                    <a:pt x="422" y="30"/>
                  </a:cubicBezTo>
                  <a:cubicBezTo>
                    <a:pt x="420" y="30"/>
                    <a:pt x="420" y="30"/>
                    <a:pt x="420" y="30"/>
                  </a:cubicBezTo>
                  <a:cubicBezTo>
                    <a:pt x="427" y="29"/>
                    <a:pt x="467" y="28"/>
                    <a:pt x="474" y="27"/>
                  </a:cubicBezTo>
                  <a:cubicBezTo>
                    <a:pt x="471" y="27"/>
                    <a:pt x="471" y="27"/>
                    <a:pt x="471" y="27"/>
                  </a:cubicBezTo>
                  <a:cubicBezTo>
                    <a:pt x="477" y="26"/>
                    <a:pt x="477" y="26"/>
                    <a:pt x="477" y="26"/>
                  </a:cubicBezTo>
                  <a:cubicBezTo>
                    <a:pt x="477" y="26"/>
                    <a:pt x="474" y="28"/>
                    <a:pt x="474" y="28"/>
                  </a:cubicBezTo>
                  <a:cubicBezTo>
                    <a:pt x="487" y="28"/>
                    <a:pt x="555" y="27"/>
                    <a:pt x="567" y="28"/>
                  </a:cubicBezTo>
                  <a:cubicBezTo>
                    <a:pt x="571" y="28"/>
                    <a:pt x="568" y="29"/>
                    <a:pt x="567" y="29"/>
                  </a:cubicBezTo>
                  <a:cubicBezTo>
                    <a:pt x="573" y="29"/>
                    <a:pt x="570" y="28"/>
                    <a:pt x="575" y="29"/>
                  </a:cubicBezTo>
                  <a:cubicBezTo>
                    <a:pt x="576" y="29"/>
                    <a:pt x="575" y="29"/>
                    <a:pt x="574" y="29"/>
                  </a:cubicBezTo>
                  <a:cubicBezTo>
                    <a:pt x="576" y="29"/>
                    <a:pt x="578" y="29"/>
                    <a:pt x="578" y="29"/>
                  </a:cubicBezTo>
                  <a:cubicBezTo>
                    <a:pt x="576" y="29"/>
                    <a:pt x="577" y="28"/>
                    <a:pt x="576" y="27"/>
                  </a:cubicBezTo>
                  <a:cubicBezTo>
                    <a:pt x="582" y="27"/>
                    <a:pt x="582" y="27"/>
                    <a:pt x="582" y="27"/>
                  </a:cubicBezTo>
                  <a:cubicBezTo>
                    <a:pt x="582" y="28"/>
                    <a:pt x="582" y="28"/>
                    <a:pt x="582" y="28"/>
                  </a:cubicBezTo>
                  <a:cubicBezTo>
                    <a:pt x="583" y="28"/>
                    <a:pt x="585" y="26"/>
                    <a:pt x="592" y="27"/>
                  </a:cubicBezTo>
                  <a:cubicBezTo>
                    <a:pt x="603" y="27"/>
                    <a:pt x="614" y="27"/>
                    <a:pt x="625" y="27"/>
                  </a:cubicBezTo>
                  <a:cubicBezTo>
                    <a:pt x="625" y="27"/>
                    <a:pt x="622" y="27"/>
                    <a:pt x="620" y="28"/>
                  </a:cubicBezTo>
                  <a:cubicBezTo>
                    <a:pt x="622" y="28"/>
                    <a:pt x="624" y="27"/>
                    <a:pt x="625" y="28"/>
                  </a:cubicBezTo>
                  <a:cubicBezTo>
                    <a:pt x="623" y="27"/>
                    <a:pt x="630" y="27"/>
                    <a:pt x="628" y="27"/>
                  </a:cubicBezTo>
                  <a:cubicBezTo>
                    <a:pt x="636" y="26"/>
                    <a:pt x="646" y="27"/>
                    <a:pt x="653" y="26"/>
                  </a:cubicBezTo>
                  <a:cubicBezTo>
                    <a:pt x="653" y="25"/>
                    <a:pt x="668" y="4"/>
                    <a:pt x="668" y="2"/>
                  </a:cubicBezTo>
                  <a:cubicBezTo>
                    <a:pt x="670" y="2"/>
                    <a:pt x="672" y="2"/>
                    <a:pt x="673" y="2"/>
                  </a:cubicBezTo>
                  <a:cubicBezTo>
                    <a:pt x="672" y="2"/>
                    <a:pt x="668" y="2"/>
                    <a:pt x="666" y="2"/>
                  </a:cubicBezTo>
                  <a:cubicBezTo>
                    <a:pt x="665" y="3"/>
                    <a:pt x="665" y="3"/>
                    <a:pt x="665" y="3"/>
                  </a:cubicBezTo>
                  <a:cubicBezTo>
                    <a:pt x="660" y="3"/>
                    <a:pt x="664" y="2"/>
                    <a:pt x="659" y="2"/>
                  </a:cubicBezTo>
                  <a:cubicBezTo>
                    <a:pt x="659" y="2"/>
                    <a:pt x="663" y="1"/>
                    <a:pt x="667" y="1"/>
                  </a:cubicBezTo>
                  <a:cubicBezTo>
                    <a:pt x="664" y="1"/>
                    <a:pt x="660" y="1"/>
                    <a:pt x="658" y="2"/>
                  </a:cubicBezTo>
                  <a:cubicBezTo>
                    <a:pt x="655" y="1"/>
                    <a:pt x="659" y="1"/>
                    <a:pt x="655" y="0"/>
                  </a:cubicBezTo>
                  <a:cubicBezTo>
                    <a:pt x="652" y="1"/>
                    <a:pt x="648" y="1"/>
                    <a:pt x="644" y="1"/>
                  </a:cubicBezTo>
                  <a:cubicBezTo>
                    <a:pt x="644" y="1"/>
                    <a:pt x="644" y="1"/>
                    <a:pt x="644" y="1"/>
                  </a:cubicBezTo>
                  <a:cubicBezTo>
                    <a:pt x="636" y="0"/>
                    <a:pt x="632" y="2"/>
                    <a:pt x="624" y="1"/>
                  </a:cubicBezTo>
                  <a:cubicBezTo>
                    <a:pt x="625" y="1"/>
                    <a:pt x="625" y="1"/>
                    <a:pt x="625" y="1"/>
                  </a:cubicBezTo>
                  <a:cubicBezTo>
                    <a:pt x="622" y="1"/>
                    <a:pt x="617" y="1"/>
                    <a:pt x="612" y="1"/>
                  </a:cubicBezTo>
                  <a:cubicBezTo>
                    <a:pt x="613" y="1"/>
                    <a:pt x="615" y="1"/>
                    <a:pt x="612" y="1"/>
                  </a:cubicBezTo>
                  <a:cubicBezTo>
                    <a:pt x="606" y="1"/>
                    <a:pt x="602" y="1"/>
                    <a:pt x="598" y="1"/>
                  </a:cubicBezTo>
                  <a:cubicBezTo>
                    <a:pt x="594" y="1"/>
                    <a:pt x="594" y="1"/>
                    <a:pt x="594" y="1"/>
                  </a:cubicBezTo>
                  <a:cubicBezTo>
                    <a:pt x="575" y="1"/>
                    <a:pt x="498" y="2"/>
                    <a:pt x="479" y="2"/>
                  </a:cubicBezTo>
                  <a:cubicBezTo>
                    <a:pt x="479" y="2"/>
                    <a:pt x="479" y="2"/>
                    <a:pt x="479" y="2"/>
                  </a:cubicBezTo>
                  <a:cubicBezTo>
                    <a:pt x="450" y="3"/>
                    <a:pt x="388" y="3"/>
                    <a:pt x="358" y="3"/>
                  </a:cubicBezTo>
                  <a:cubicBezTo>
                    <a:pt x="353" y="3"/>
                    <a:pt x="346" y="3"/>
                    <a:pt x="341" y="3"/>
                  </a:cubicBezTo>
                  <a:cubicBezTo>
                    <a:pt x="344" y="3"/>
                    <a:pt x="343" y="4"/>
                    <a:pt x="341" y="4"/>
                  </a:cubicBezTo>
                  <a:cubicBezTo>
                    <a:pt x="326" y="3"/>
                    <a:pt x="340" y="4"/>
                    <a:pt x="325" y="4"/>
                  </a:cubicBezTo>
                  <a:cubicBezTo>
                    <a:pt x="307" y="5"/>
                    <a:pt x="240" y="4"/>
                    <a:pt x="224" y="4"/>
                  </a:cubicBezTo>
                  <a:cubicBezTo>
                    <a:pt x="216" y="5"/>
                    <a:pt x="205" y="4"/>
                    <a:pt x="197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89" y="5"/>
                    <a:pt x="139" y="4"/>
                    <a:pt x="129" y="4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1" y="5"/>
                    <a:pt x="123" y="4"/>
                    <a:pt x="115" y="3"/>
                  </a:cubicBezTo>
                  <a:cubicBezTo>
                    <a:pt x="116" y="4"/>
                    <a:pt x="109" y="5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1" y="5"/>
                    <a:pt x="91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78" y="6"/>
                    <a:pt x="67" y="6"/>
                    <a:pt x="63" y="6"/>
                  </a:cubicBezTo>
                  <a:cubicBezTo>
                    <a:pt x="53" y="6"/>
                    <a:pt x="37" y="5"/>
                    <a:pt x="24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0" y="24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5" y="30"/>
                    <a:pt x="27" y="29"/>
                    <a:pt x="27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5" y="30"/>
                    <a:pt x="22" y="30"/>
                    <a:pt x="21" y="30"/>
                  </a:cubicBezTo>
                  <a:cubicBezTo>
                    <a:pt x="22" y="30"/>
                    <a:pt x="24" y="30"/>
                    <a:pt x="26" y="30"/>
                  </a:cubicBezTo>
                  <a:cubicBezTo>
                    <a:pt x="26" y="30"/>
                    <a:pt x="25" y="30"/>
                    <a:pt x="24" y="30"/>
                  </a:cubicBezTo>
                  <a:cubicBezTo>
                    <a:pt x="27" y="30"/>
                    <a:pt x="30" y="29"/>
                    <a:pt x="32" y="30"/>
                  </a:cubicBezTo>
                  <a:cubicBezTo>
                    <a:pt x="37" y="30"/>
                    <a:pt x="33" y="31"/>
                    <a:pt x="38" y="31"/>
                  </a:cubicBezTo>
                  <a:cubicBezTo>
                    <a:pt x="64" y="31"/>
                    <a:pt x="90" y="32"/>
                    <a:pt x="117" y="32"/>
                  </a:cubicBezTo>
                  <a:cubicBezTo>
                    <a:pt x="117" y="32"/>
                    <a:pt x="117" y="32"/>
                    <a:pt x="116" y="32"/>
                  </a:cubicBezTo>
                  <a:cubicBezTo>
                    <a:pt x="124" y="32"/>
                    <a:pt x="131" y="32"/>
                    <a:pt x="138" y="32"/>
                  </a:cubicBezTo>
                  <a:cubicBezTo>
                    <a:pt x="140" y="32"/>
                    <a:pt x="141" y="32"/>
                    <a:pt x="142" y="32"/>
                  </a:cubicBezTo>
                  <a:cubicBezTo>
                    <a:pt x="141" y="32"/>
                    <a:pt x="151" y="32"/>
                    <a:pt x="161" y="32"/>
                  </a:cubicBezTo>
                  <a:cubicBezTo>
                    <a:pt x="167" y="32"/>
                    <a:pt x="172" y="32"/>
                    <a:pt x="176" y="32"/>
                  </a:cubicBezTo>
                  <a:cubicBezTo>
                    <a:pt x="180" y="32"/>
                    <a:pt x="183" y="32"/>
                    <a:pt x="18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144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Title 3"/>
          <p:cNvSpPr txBox="1">
            <a:spLocks/>
          </p:cNvSpPr>
          <p:nvPr/>
        </p:nvSpPr>
        <p:spPr>
          <a:xfrm>
            <a:off x="516359" y="899189"/>
            <a:ext cx="8870889" cy="334092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6" rtl="0" eaLnBrk="1" latinLnBrk="0" hangingPunct="1">
              <a:spcBef>
                <a:spcPct val="0"/>
              </a:spcBef>
              <a:buNone/>
              <a:defRPr lang="ca-ES" sz="2000" b="1" kern="1200" noProof="0" dirty="0">
                <a:solidFill>
                  <a:schemeClr val="tx1"/>
                </a:solidFill>
                <a:latin typeface="Chronicle Display Black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Otros proyectos en Orientación e Innovación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85790" y="1572773"/>
            <a:ext cx="11167071" cy="50405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completar la descripción de los dos ámbitos principales de actuación del centro, identificamos los proyectos en cartera para el 2022:</a:t>
            </a:r>
          </a:p>
        </p:txBody>
      </p:sp>
      <p:sp>
        <p:nvSpPr>
          <p:cNvPr id="154" name="TextBox 39">
            <a:extLst>
              <a:ext uri="{FF2B5EF4-FFF2-40B4-BE49-F238E27FC236}">
                <a16:creationId xmlns:a16="http://schemas.microsoft.com/office/drawing/2014/main" id="{D8B4B5A3-E888-0E40-A2FB-802EB8C64D66}"/>
              </a:ext>
            </a:extLst>
          </p:cNvPr>
          <p:cNvSpPr txBox="1"/>
          <p:nvPr/>
        </p:nvSpPr>
        <p:spPr>
          <a:xfrm>
            <a:off x="4233666" y="3104450"/>
            <a:ext cx="174996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Protocolo de orientación a las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6B8FC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personas retornadas</a:t>
            </a:r>
          </a:p>
        </p:txBody>
      </p:sp>
      <p:sp>
        <p:nvSpPr>
          <p:cNvPr id="155" name="TextBox 39">
            <a:extLst>
              <a:ext uri="{FF2B5EF4-FFF2-40B4-BE49-F238E27FC236}">
                <a16:creationId xmlns:a16="http://schemas.microsoft.com/office/drawing/2014/main" id="{D8B4B5A3-E888-0E40-A2FB-802EB8C64D66}"/>
              </a:ext>
            </a:extLst>
          </p:cNvPr>
          <p:cNvSpPr txBox="1"/>
          <p:nvPr/>
        </p:nvSpPr>
        <p:spPr>
          <a:xfrm>
            <a:off x="1539283" y="3104450"/>
            <a:ext cx="170510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Proyecto “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7D7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somos invisibles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de apoyo a las personas discapacitadas</a:t>
            </a:r>
          </a:p>
        </p:txBody>
      </p:sp>
      <p:sp>
        <p:nvSpPr>
          <p:cNvPr id="157" name="TextBox 39">
            <a:extLst>
              <a:ext uri="{FF2B5EF4-FFF2-40B4-BE49-F238E27FC236}">
                <a16:creationId xmlns:a16="http://schemas.microsoft.com/office/drawing/2014/main" id="{D8B4B5A3-E888-0E40-A2FB-802EB8C64D66}"/>
              </a:ext>
            </a:extLst>
          </p:cNvPr>
          <p:cNvSpPr txBox="1"/>
          <p:nvPr/>
        </p:nvSpPr>
        <p:spPr>
          <a:xfrm>
            <a:off x="9610954" y="3088951"/>
            <a:ext cx="1688417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Herramienta de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20F4C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perfilado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orientación</a:t>
            </a:r>
          </a:p>
        </p:txBody>
      </p:sp>
      <p:sp>
        <p:nvSpPr>
          <p:cNvPr id="158" name="Rounded Rectangle 24"/>
          <p:cNvSpPr/>
          <p:nvPr/>
        </p:nvSpPr>
        <p:spPr>
          <a:xfrm rot="18900000">
            <a:off x="702447" y="3329250"/>
            <a:ext cx="906051" cy="179046"/>
          </a:xfrm>
          <a:prstGeom prst="roundRect">
            <a:avLst>
              <a:gd name="adj" fmla="val 50000"/>
            </a:avLst>
          </a:prstGeom>
          <a:solidFill>
            <a:srgbClr val="52FA9A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Rounded Rectangle 22"/>
          <p:cNvSpPr/>
          <p:nvPr/>
        </p:nvSpPr>
        <p:spPr>
          <a:xfrm>
            <a:off x="986013" y="3088976"/>
            <a:ext cx="549928" cy="179046"/>
          </a:xfrm>
          <a:prstGeom prst="roundRect">
            <a:avLst>
              <a:gd name="adj" fmla="val 50000"/>
            </a:avLst>
          </a:prstGeom>
          <a:solidFill>
            <a:srgbClr val="52FA9A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Rounded Rectangle 23"/>
          <p:cNvSpPr/>
          <p:nvPr/>
        </p:nvSpPr>
        <p:spPr>
          <a:xfrm rot="5400000">
            <a:off x="1171452" y="3274417"/>
            <a:ext cx="549929" cy="179046"/>
          </a:xfrm>
          <a:prstGeom prst="roundRect">
            <a:avLst>
              <a:gd name="adj" fmla="val 50000"/>
            </a:avLst>
          </a:prstGeom>
          <a:solidFill>
            <a:srgbClr val="52FA9A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1" name="Oval 160"/>
          <p:cNvSpPr/>
          <p:nvPr/>
        </p:nvSpPr>
        <p:spPr>
          <a:xfrm>
            <a:off x="1363691" y="3108297"/>
            <a:ext cx="151236" cy="15244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Rounded Rectangle 24"/>
          <p:cNvSpPr/>
          <p:nvPr/>
        </p:nvSpPr>
        <p:spPr>
          <a:xfrm rot="18900000">
            <a:off x="3392320" y="3338352"/>
            <a:ext cx="906051" cy="179046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ounded Rectangle 22"/>
          <p:cNvSpPr/>
          <p:nvPr/>
        </p:nvSpPr>
        <p:spPr>
          <a:xfrm>
            <a:off x="3675886" y="3098079"/>
            <a:ext cx="549928" cy="179046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Rounded Rectangle 23"/>
          <p:cNvSpPr/>
          <p:nvPr/>
        </p:nvSpPr>
        <p:spPr>
          <a:xfrm rot="5400000">
            <a:off x="3861325" y="3283520"/>
            <a:ext cx="549929" cy="179046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5" name="Oval 164"/>
          <p:cNvSpPr/>
          <p:nvPr/>
        </p:nvSpPr>
        <p:spPr>
          <a:xfrm>
            <a:off x="4053564" y="3117399"/>
            <a:ext cx="151236" cy="15244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ounded Rectangle 24"/>
          <p:cNvSpPr/>
          <p:nvPr/>
        </p:nvSpPr>
        <p:spPr>
          <a:xfrm rot="18900000">
            <a:off x="8771591" y="3335814"/>
            <a:ext cx="906051" cy="179046"/>
          </a:xfrm>
          <a:prstGeom prst="roundRect">
            <a:avLst>
              <a:gd name="adj" fmla="val 50000"/>
            </a:avLst>
          </a:prstGeom>
          <a:solidFill>
            <a:srgbClr val="34F6CC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Rounded Rectangle 22"/>
          <p:cNvSpPr/>
          <p:nvPr/>
        </p:nvSpPr>
        <p:spPr>
          <a:xfrm>
            <a:off x="9055157" y="3095540"/>
            <a:ext cx="549928" cy="179046"/>
          </a:xfrm>
          <a:prstGeom prst="roundRect">
            <a:avLst>
              <a:gd name="adj" fmla="val 50000"/>
            </a:avLst>
          </a:prstGeom>
          <a:solidFill>
            <a:srgbClr val="34F6CC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ounded Rectangle 23"/>
          <p:cNvSpPr/>
          <p:nvPr/>
        </p:nvSpPr>
        <p:spPr>
          <a:xfrm rot="5400000">
            <a:off x="9240596" y="3280981"/>
            <a:ext cx="549929" cy="179046"/>
          </a:xfrm>
          <a:prstGeom prst="roundRect">
            <a:avLst>
              <a:gd name="adj" fmla="val 50000"/>
            </a:avLst>
          </a:prstGeom>
          <a:solidFill>
            <a:srgbClr val="34F6CC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9" name="Oval 168"/>
          <p:cNvSpPr/>
          <p:nvPr/>
        </p:nvSpPr>
        <p:spPr>
          <a:xfrm>
            <a:off x="9432836" y="3114861"/>
            <a:ext cx="151236" cy="15244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ounded Rectangle 24"/>
          <p:cNvSpPr/>
          <p:nvPr/>
        </p:nvSpPr>
        <p:spPr>
          <a:xfrm rot="18900000">
            <a:off x="6082192" y="3337823"/>
            <a:ext cx="906051" cy="17904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ounded Rectangle 22"/>
          <p:cNvSpPr/>
          <p:nvPr/>
        </p:nvSpPr>
        <p:spPr>
          <a:xfrm>
            <a:off x="6365758" y="3097550"/>
            <a:ext cx="549928" cy="17904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ounded Rectangle 23"/>
          <p:cNvSpPr/>
          <p:nvPr/>
        </p:nvSpPr>
        <p:spPr>
          <a:xfrm rot="5400000">
            <a:off x="6551197" y="3282991"/>
            <a:ext cx="549929" cy="17904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3" name="Oval 172"/>
          <p:cNvSpPr/>
          <p:nvPr/>
        </p:nvSpPr>
        <p:spPr>
          <a:xfrm>
            <a:off x="6743437" y="3116870"/>
            <a:ext cx="151236" cy="15244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 86">
            <a:extLst>
              <a:ext uri="{FF2B5EF4-FFF2-40B4-BE49-F238E27FC236}">
                <a16:creationId xmlns:a16="http://schemas.microsoft.com/office/drawing/2014/main" id="{FC23FFEC-2568-B34B-AA48-7E5D193B90DC}"/>
              </a:ext>
            </a:extLst>
          </p:cNvPr>
          <p:cNvSpPr>
            <a:spLocks noEditPoints="1"/>
          </p:cNvSpPr>
          <p:nvPr/>
        </p:nvSpPr>
        <p:spPr bwMode="auto">
          <a:xfrm>
            <a:off x="1355636" y="3097962"/>
            <a:ext cx="170970" cy="170970"/>
          </a:xfrm>
          <a:custGeom>
            <a:avLst/>
            <a:gdLst>
              <a:gd name="T0" fmla="*/ 312 w 659"/>
              <a:gd name="T1" fmla="*/ 659 h 659"/>
              <a:gd name="T2" fmla="*/ 264 w 659"/>
              <a:gd name="T3" fmla="*/ 652 h 659"/>
              <a:gd name="T4" fmla="*/ 202 w 659"/>
              <a:gd name="T5" fmla="*/ 633 h 659"/>
              <a:gd name="T6" fmla="*/ 120 w 659"/>
              <a:gd name="T7" fmla="*/ 584 h 659"/>
              <a:gd name="T8" fmla="*/ 57 w 659"/>
              <a:gd name="T9" fmla="*/ 514 h 659"/>
              <a:gd name="T10" fmla="*/ 15 w 659"/>
              <a:gd name="T11" fmla="*/ 428 h 659"/>
              <a:gd name="T12" fmla="*/ 4 w 659"/>
              <a:gd name="T13" fmla="*/ 379 h 659"/>
              <a:gd name="T14" fmla="*/ 0 w 659"/>
              <a:gd name="T15" fmla="*/ 330 h 659"/>
              <a:gd name="T16" fmla="*/ 1 w 659"/>
              <a:gd name="T17" fmla="*/ 296 h 659"/>
              <a:gd name="T18" fmla="*/ 11 w 659"/>
              <a:gd name="T19" fmla="*/ 248 h 659"/>
              <a:gd name="T20" fmla="*/ 40 w 659"/>
              <a:gd name="T21" fmla="*/ 174 h 659"/>
              <a:gd name="T22" fmla="*/ 97 w 659"/>
              <a:gd name="T23" fmla="*/ 97 h 659"/>
              <a:gd name="T24" fmla="*/ 172 w 659"/>
              <a:gd name="T25" fmla="*/ 41 h 659"/>
              <a:gd name="T26" fmla="*/ 247 w 659"/>
              <a:gd name="T27" fmla="*/ 11 h 659"/>
              <a:gd name="T28" fmla="*/ 296 w 659"/>
              <a:gd name="T29" fmla="*/ 3 h 659"/>
              <a:gd name="T30" fmla="*/ 329 w 659"/>
              <a:gd name="T31" fmla="*/ 0 h 659"/>
              <a:gd name="T32" fmla="*/ 379 w 659"/>
              <a:gd name="T33" fmla="*/ 4 h 659"/>
              <a:gd name="T34" fmla="*/ 428 w 659"/>
              <a:gd name="T35" fmla="*/ 15 h 659"/>
              <a:gd name="T36" fmla="*/ 514 w 659"/>
              <a:gd name="T37" fmla="*/ 57 h 659"/>
              <a:gd name="T38" fmla="*/ 583 w 659"/>
              <a:gd name="T39" fmla="*/ 121 h 659"/>
              <a:gd name="T40" fmla="*/ 632 w 659"/>
              <a:gd name="T41" fmla="*/ 202 h 659"/>
              <a:gd name="T42" fmla="*/ 652 w 659"/>
              <a:gd name="T43" fmla="*/ 264 h 659"/>
              <a:gd name="T44" fmla="*/ 657 w 659"/>
              <a:gd name="T45" fmla="*/ 313 h 659"/>
              <a:gd name="T46" fmla="*/ 657 w 659"/>
              <a:gd name="T47" fmla="*/ 347 h 659"/>
              <a:gd name="T48" fmla="*/ 652 w 659"/>
              <a:gd name="T49" fmla="*/ 395 h 659"/>
              <a:gd name="T50" fmla="*/ 632 w 659"/>
              <a:gd name="T51" fmla="*/ 457 h 659"/>
              <a:gd name="T52" fmla="*/ 583 w 659"/>
              <a:gd name="T53" fmla="*/ 539 h 659"/>
              <a:gd name="T54" fmla="*/ 514 w 659"/>
              <a:gd name="T55" fmla="*/ 602 h 659"/>
              <a:gd name="T56" fmla="*/ 428 w 659"/>
              <a:gd name="T57" fmla="*/ 644 h 659"/>
              <a:gd name="T58" fmla="*/ 379 w 659"/>
              <a:gd name="T59" fmla="*/ 655 h 659"/>
              <a:gd name="T60" fmla="*/ 329 w 659"/>
              <a:gd name="T61" fmla="*/ 659 h 659"/>
              <a:gd name="T62" fmla="*/ 329 w 659"/>
              <a:gd name="T63" fmla="*/ 38 h 659"/>
              <a:gd name="T64" fmla="*/ 243 w 659"/>
              <a:gd name="T65" fmla="*/ 51 h 659"/>
              <a:gd name="T66" fmla="*/ 167 w 659"/>
              <a:gd name="T67" fmla="*/ 88 h 659"/>
              <a:gd name="T68" fmla="*/ 105 w 659"/>
              <a:gd name="T69" fmla="*/ 144 h 659"/>
              <a:gd name="T70" fmla="*/ 61 w 659"/>
              <a:gd name="T71" fmla="*/ 217 h 659"/>
              <a:gd name="T72" fmla="*/ 39 w 659"/>
              <a:gd name="T73" fmla="*/ 300 h 659"/>
              <a:gd name="T74" fmla="*/ 39 w 659"/>
              <a:gd name="T75" fmla="*/ 359 h 659"/>
              <a:gd name="T76" fmla="*/ 61 w 659"/>
              <a:gd name="T77" fmla="*/ 443 h 659"/>
              <a:gd name="T78" fmla="*/ 105 w 659"/>
              <a:gd name="T79" fmla="*/ 515 h 659"/>
              <a:gd name="T80" fmla="*/ 167 w 659"/>
              <a:gd name="T81" fmla="*/ 572 h 659"/>
              <a:gd name="T82" fmla="*/ 243 w 659"/>
              <a:gd name="T83" fmla="*/ 608 h 659"/>
              <a:gd name="T84" fmla="*/ 329 w 659"/>
              <a:gd name="T85" fmla="*/ 621 h 659"/>
              <a:gd name="T86" fmla="*/ 389 w 659"/>
              <a:gd name="T87" fmla="*/ 615 h 659"/>
              <a:gd name="T88" fmla="*/ 468 w 659"/>
              <a:gd name="T89" fmla="*/ 586 h 659"/>
              <a:gd name="T90" fmla="*/ 535 w 659"/>
              <a:gd name="T91" fmla="*/ 535 h 659"/>
              <a:gd name="T92" fmla="*/ 585 w 659"/>
              <a:gd name="T93" fmla="*/ 468 h 659"/>
              <a:gd name="T94" fmla="*/ 614 w 659"/>
              <a:gd name="T95" fmla="*/ 389 h 659"/>
              <a:gd name="T96" fmla="*/ 621 w 659"/>
              <a:gd name="T97" fmla="*/ 330 h 659"/>
              <a:gd name="T98" fmla="*/ 608 w 659"/>
              <a:gd name="T99" fmla="*/ 244 h 659"/>
              <a:gd name="T100" fmla="*/ 571 w 659"/>
              <a:gd name="T101" fmla="*/ 167 h 659"/>
              <a:gd name="T102" fmla="*/ 515 w 659"/>
              <a:gd name="T103" fmla="*/ 105 h 659"/>
              <a:gd name="T104" fmla="*/ 442 w 659"/>
              <a:gd name="T105" fmla="*/ 61 h 659"/>
              <a:gd name="T106" fmla="*/ 359 w 659"/>
              <a:gd name="T107" fmla="*/ 39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9" h="659">
                <a:moveTo>
                  <a:pt x="329" y="659"/>
                </a:moveTo>
                <a:lnTo>
                  <a:pt x="329" y="659"/>
                </a:lnTo>
                <a:lnTo>
                  <a:pt x="312" y="659"/>
                </a:lnTo>
                <a:lnTo>
                  <a:pt x="296" y="658"/>
                </a:lnTo>
                <a:lnTo>
                  <a:pt x="280" y="655"/>
                </a:lnTo>
                <a:lnTo>
                  <a:pt x="264" y="652"/>
                </a:lnTo>
                <a:lnTo>
                  <a:pt x="247" y="648"/>
                </a:lnTo>
                <a:lnTo>
                  <a:pt x="231" y="644"/>
                </a:lnTo>
                <a:lnTo>
                  <a:pt x="202" y="633"/>
                </a:lnTo>
                <a:lnTo>
                  <a:pt x="172" y="619"/>
                </a:lnTo>
                <a:lnTo>
                  <a:pt x="145" y="602"/>
                </a:lnTo>
                <a:lnTo>
                  <a:pt x="120" y="584"/>
                </a:lnTo>
                <a:lnTo>
                  <a:pt x="97" y="562"/>
                </a:lnTo>
                <a:lnTo>
                  <a:pt x="75" y="539"/>
                </a:lnTo>
                <a:lnTo>
                  <a:pt x="57" y="514"/>
                </a:lnTo>
                <a:lnTo>
                  <a:pt x="40" y="487"/>
                </a:lnTo>
                <a:lnTo>
                  <a:pt x="26" y="457"/>
                </a:lnTo>
                <a:lnTo>
                  <a:pt x="15" y="428"/>
                </a:lnTo>
                <a:lnTo>
                  <a:pt x="11" y="412"/>
                </a:lnTo>
                <a:lnTo>
                  <a:pt x="7" y="395"/>
                </a:lnTo>
                <a:lnTo>
                  <a:pt x="4" y="379"/>
                </a:lnTo>
                <a:lnTo>
                  <a:pt x="1" y="363"/>
                </a:lnTo>
                <a:lnTo>
                  <a:pt x="0" y="347"/>
                </a:lnTo>
                <a:lnTo>
                  <a:pt x="0" y="330"/>
                </a:lnTo>
                <a:lnTo>
                  <a:pt x="0" y="330"/>
                </a:lnTo>
                <a:lnTo>
                  <a:pt x="0" y="313"/>
                </a:lnTo>
                <a:lnTo>
                  <a:pt x="1" y="296"/>
                </a:lnTo>
                <a:lnTo>
                  <a:pt x="4" y="280"/>
                </a:lnTo>
                <a:lnTo>
                  <a:pt x="7" y="264"/>
                </a:lnTo>
                <a:lnTo>
                  <a:pt x="11" y="248"/>
                </a:lnTo>
                <a:lnTo>
                  <a:pt x="15" y="231"/>
                </a:lnTo>
                <a:lnTo>
                  <a:pt x="26" y="202"/>
                </a:lnTo>
                <a:lnTo>
                  <a:pt x="40" y="174"/>
                </a:lnTo>
                <a:lnTo>
                  <a:pt x="57" y="145"/>
                </a:lnTo>
                <a:lnTo>
                  <a:pt x="75" y="121"/>
                </a:lnTo>
                <a:lnTo>
                  <a:pt x="97" y="97"/>
                </a:lnTo>
                <a:lnTo>
                  <a:pt x="120" y="76"/>
                </a:lnTo>
                <a:lnTo>
                  <a:pt x="145" y="57"/>
                </a:lnTo>
                <a:lnTo>
                  <a:pt x="172" y="41"/>
                </a:lnTo>
                <a:lnTo>
                  <a:pt x="202" y="27"/>
                </a:lnTo>
                <a:lnTo>
                  <a:pt x="231" y="15"/>
                </a:lnTo>
                <a:lnTo>
                  <a:pt x="247" y="11"/>
                </a:lnTo>
                <a:lnTo>
                  <a:pt x="264" y="7"/>
                </a:lnTo>
                <a:lnTo>
                  <a:pt x="280" y="4"/>
                </a:lnTo>
                <a:lnTo>
                  <a:pt x="296" y="3"/>
                </a:lnTo>
                <a:lnTo>
                  <a:pt x="312" y="2"/>
                </a:lnTo>
                <a:lnTo>
                  <a:pt x="329" y="0"/>
                </a:lnTo>
                <a:lnTo>
                  <a:pt x="329" y="0"/>
                </a:lnTo>
                <a:lnTo>
                  <a:pt x="346" y="2"/>
                </a:lnTo>
                <a:lnTo>
                  <a:pt x="363" y="3"/>
                </a:lnTo>
                <a:lnTo>
                  <a:pt x="379" y="4"/>
                </a:lnTo>
                <a:lnTo>
                  <a:pt x="395" y="7"/>
                </a:lnTo>
                <a:lnTo>
                  <a:pt x="411" y="11"/>
                </a:lnTo>
                <a:lnTo>
                  <a:pt x="428" y="15"/>
                </a:lnTo>
                <a:lnTo>
                  <a:pt x="457" y="27"/>
                </a:lnTo>
                <a:lnTo>
                  <a:pt x="485" y="41"/>
                </a:lnTo>
                <a:lnTo>
                  <a:pt x="514" y="57"/>
                </a:lnTo>
                <a:lnTo>
                  <a:pt x="539" y="76"/>
                </a:lnTo>
                <a:lnTo>
                  <a:pt x="562" y="97"/>
                </a:lnTo>
                <a:lnTo>
                  <a:pt x="583" y="121"/>
                </a:lnTo>
                <a:lnTo>
                  <a:pt x="602" y="145"/>
                </a:lnTo>
                <a:lnTo>
                  <a:pt x="618" y="174"/>
                </a:lnTo>
                <a:lnTo>
                  <a:pt x="632" y="202"/>
                </a:lnTo>
                <a:lnTo>
                  <a:pt x="644" y="231"/>
                </a:lnTo>
                <a:lnTo>
                  <a:pt x="648" y="248"/>
                </a:lnTo>
                <a:lnTo>
                  <a:pt x="652" y="264"/>
                </a:lnTo>
                <a:lnTo>
                  <a:pt x="655" y="280"/>
                </a:lnTo>
                <a:lnTo>
                  <a:pt x="656" y="296"/>
                </a:lnTo>
                <a:lnTo>
                  <a:pt x="657" y="313"/>
                </a:lnTo>
                <a:lnTo>
                  <a:pt x="659" y="330"/>
                </a:lnTo>
                <a:lnTo>
                  <a:pt x="659" y="330"/>
                </a:lnTo>
                <a:lnTo>
                  <a:pt x="657" y="347"/>
                </a:lnTo>
                <a:lnTo>
                  <a:pt x="656" y="363"/>
                </a:lnTo>
                <a:lnTo>
                  <a:pt x="655" y="379"/>
                </a:lnTo>
                <a:lnTo>
                  <a:pt x="652" y="395"/>
                </a:lnTo>
                <a:lnTo>
                  <a:pt x="648" y="412"/>
                </a:lnTo>
                <a:lnTo>
                  <a:pt x="644" y="428"/>
                </a:lnTo>
                <a:lnTo>
                  <a:pt x="632" y="457"/>
                </a:lnTo>
                <a:lnTo>
                  <a:pt x="618" y="487"/>
                </a:lnTo>
                <a:lnTo>
                  <a:pt x="602" y="514"/>
                </a:lnTo>
                <a:lnTo>
                  <a:pt x="583" y="539"/>
                </a:lnTo>
                <a:lnTo>
                  <a:pt x="562" y="562"/>
                </a:lnTo>
                <a:lnTo>
                  <a:pt x="539" y="584"/>
                </a:lnTo>
                <a:lnTo>
                  <a:pt x="514" y="602"/>
                </a:lnTo>
                <a:lnTo>
                  <a:pt x="485" y="619"/>
                </a:lnTo>
                <a:lnTo>
                  <a:pt x="457" y="633"/>
                </a:lnTo>
                <a:lnTo>
                  <a:pt x="428" y="644"/>
                </a:lnTo>
                <a:lnTo>
                  <a:pt x="411" y="648"/>
                </a:lnTo>
                <a:lnTo>
                  <a:pt x="395" y="652"/>
                </a:lnTo>
                <a:lnTo>
                  <a:pt x="379" y="655"/>
                </a:lnTo>
                <a:lnTo>
                  <a:pt x="363" y="658"/>
                </a:lnTo>
                <a:lnTo>
                  <a:pt x="346" y="659"/>
                </a:lnTo>
                <a:lnTo>
                  <a:pt x="329" y="659"/>
                </a:lnTo>
                <a:lnTo>
                  <a:pt x="329" y="659"/>
                </a:lnTo>
                <a:close/>
                <a:moveTo>
                  <a:pt x="329" y="38"/>
                </a:moveTo>
                <a:lnTo>
                  <a:pt x="329" y="38"/>
                </a:lnTo>
                <a:lnTo>
                  <a:pt x="300" y="39"/>
                </a:lnTo>
                <a:lnTo>
                  <a:pt x="270" y="45"/>
                </a:lnTo>
                <a:lnTo>
                  <a:pt x="243" y="51"/>
                </a:lnTo>
                <a:lnTo>
                  <a:pt x="216" y="61"/>
                </a:lnTo>
                <a:lnTo>
                  <a:pt x="191" y="74"/>
                </a:lnTo>
                <a:lnTo>
                  <a:pt x="167" y="88"/>
                </a:lnTo>
                <a:lnTo>
                  <a:pt x="144" y="105"/>
                </a:lnTo>
                <a:lnTo>
                  <a:pt x="124" y="124"/>
                </a:lnTo>
                <a:lnTo>
                  <a:pt x="105" y="144"/>
                </a:lnTo>
                <a:lnTo>
                  <a:pt x="87" y="167"/>
                </a:lnTo>
                <a:lnTo>
                  <a:pt x="73" y="191"/>
                </a:lnTo>
                <a:lnTo>
                  <a:pt x="61" y="217"/>
                </a:lnTo>
                <a:lnTo>
                  <a:pt x="51" y="244"/>
                </a:lnTo>
                <a:lnTo>
                  <a:pt x="44" y="270"/>
                </a:lnTo>
                <a:lnTo>
                  <a:pt x="39" y="300"/>
                </a:lnTo>
                <a:lnTo>
                  <a:pt x="38" y="330"/>
                </a:lnTo>
                <a:lnTo>
                  <a:pt x="38" y="330"/>
                </a:lnTo>
                <a:lnTo>
                  <a:pt x="39" y="359"/>
                </a:lnTo>
                <a:lnTo>
                  <a:pt x="44" y="389"/>
                </a:lnTo>
                <a:lnTo>
                  <a:pt x="51" y="416"/>
                </a:lnTo>
                <a:lnTo>
                  <a:pt x="61" y="443"/>
                </a:lnTo>
                <a:lnTo>
                  <a:pt x="73" y="468"/>
                </a:lnTo>
                <a:lnTo>
                  <a:pt x="87" y="492"/>
                </a:lnTo>
                <a:lnTo>
                  <a:pt x="105" y="515"/>
                </a:lnTo>
                <a:lnTo>
                  <a:pt x="124" y="535"/>
                </a:lnTo>
                <a:lnTo>
                  <a:pt x="144" y="554"/>
                </a:lnTo>
                <a:lnTo>
                  <a:pt x="167" y="572"/>
                </a:lnTo>
                <a:lnTo>
                  <a:pt x="191" y="586"/>
                </a:lnTo>
                <a:lnTo>
                  <a:pt x="216" y="598"/>
                </a:lnTo>
                <a:lnTo>
                  <a:pt x="243" y="608"/>
                </a:lnTo>
                <a:lnTo>
                  <a:pt x="270" y="615"/>
                </a:lnTo>
                <a:lnTo>
                  <a:pt x="300" y="620"/>
                </a:lnTo>
                <a:lnTo>
                  <a:pt x="329" y="621"/>
                </a:lnTo>
                <a:lnTo>
                  <a:pt x="329" y="621"/>
                </a:lnTo>
                <a:lnTo>
                  <a:pt x="359" y="620"/>
                </a:lnTo>
                <a:lnTo>
                  <a:pt x="389" y="615"/>
                </a:lnTo>
                <a:lnTo>
                  <a:pt x="415" y="608"/>
                </a:lnTo>
                <a:lnTo>
                  <a:pt x="442" y="598"/>
                </a:lnTo>
                <a:lnTo>
                  <a:pt x="468" y="586"/>
                </a:lnTo>
                <a:lnTo>
                  <a:pt x="492" y="572"/>
                </a:lnTo>
                <a:lnTo>
                  <a:pt x="515" y="554"/>
                </a:lnTo>
                <a:lnTo>
                  <a:pt x="535" y="535"/>
                </a:lnTo>
                <a:lnTo>
                  <a:pt x="554" y="515"/>
                </a:lnTo>
                <a:lnTo>
                  <a:pt x="571" y="492"/>
                </a:lnTo>
                <a:lnTo>
                  <a:pt x="585" y="468"/>
                </a:lnTo>
                <a:lnTo>
                  <a:pt x="598" y="443"/>
                </a:lnTo>
                <a:lnTo>
                  <a:pt x="608" y="416"/>
                </a:lnTo>
                <a:lnTo>
                  <a:pt x="614" y="389"/>
                </a:lnTo>
                <a:lnTo>
                  <a:pt x="620" y="359"/>
                </a:lnTo>
                <a:lnTo>
                  <a:pt x="621" y="330"/>
                </a:lnTo>
                <a:lnTo>
                  <a:pt x="621" y="330"/>
                </a:lnTo>
                <a:lnTo>
                  <a:pt x="620" y="300"/>
                </a:lnTo>
                <a:lnTo>
                  <a:pt x="614" y="270"/>
                </a:lnTo>
                <a:lnTo>
                  <a:pt x="608" y="244"/>
                </a:lnTo>
                <a:lnTo>
                  <a:pt x="598" y="217"/>
                </a:lnTo>
                <a:lnTo>
                  <a:pt x="585" y="191"/>
                </a:lnTo>
                <a:lnTo>
                  <a:pt x="571" y="167"/>
                </a:lnTo>
                <a:lnTo>
                  <a:pt x="554" y="144"/>
                </a:lnTo>
                <a:lnTo>
                  <a:pt x="535" y="124"/>
                </a:lnTo>
                <a:lnTo>
                  <a:pt x="515" y="105"/>
                </a:lnTo>
                <a:lnTo>
                  <a:pt x="492" y="88"/>
                </a:lnTo>
                <a:lnTo>
                  <a:pt x="468" y="74"/>
                </a:lnTo>
                <a:lnTo>
                  <a:pt x="442" y="61"/>
                </a:lnTo>
                <a:lnTo>
                  <a:pt x="415" y="51"/>
                </a:lnTo>
                <a:lnTo>
                  <a:pt x="389" y="45"/>
                </a:lnTo>
                <a:lnTo>
                  <a:pt x="359" y="39"/>
                </a:lnTo>
                <a:lnTo>
                  <a:pt x="329" y="38"/>
                </a:lnTo>
                <a:lnTo>
                  <a:pt x="329" y="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75" name="Freeform 66">
            <a:extLst>
              <a:ext uri="{FF2B5EF4-FFF2-40B4-BE49-F238E27FC236}">
                <a16:creationId xmlns:a16="http://schemas.microsoft.com/office/drawing/2014/main" id="{D2172D1A-01DC-B849-A287-666586E002C1}"/>
              </a:ext>
            </a:extLst>
          </p:cNvPr>
          <p:cNvSpPr>
            <a:spLocks noEditPoints="1"/>
          </p:cNvSpPr>
          <p:nvPr/>
        </p:nvSpPr>
        <p:spPr bwMode="auto">
          <a:xfrm>
            <a:off x="4053870" y="3117399"/>
            <a:ext cx="152005" cy="152005"/>
          </a:xfrm>
          <a:custGeom>
            <a:avLst/>
            <a:gdLst>
              <a:gd name="T0" fmla="*/ 311 w 656"/>
              <a:gd name="T1" fmla="*/ 656 h 656"/>
              <a:gd name="T2" fmla="*/ 262 w 656"/>
              <a:gd name="T3" fmla="*/ 650 h 656"/>
              <a:gd name="T4" fmla="*/ 200 w 656"/>
              <a:gd name="T5" fmla="*/ 631 h 656"/>
              <a:gd name="T6" fmla="*/ 119 w 656"/>
              <a:gd name="T7" fmla="*/ 581 h 656"/>
              <a:gd name="T8" fmla="*/ 56 w 656"/>
              <a:gd name="T9" fmla="*/ 511 h 656"/>
              <a:gd name="T10" fmla="*/ 14 w 656"/>
              <a:gd name="T11" fmla="*/ 425 h 656"/>
              <a:gd name="T12" fmla="*/ 4 w 656"/>
              <a:gd name="T13" fmla="*/ 378 h 656"/>
              <a:gd name="T14" fmla="*/ 0 w 656"/>
              <a:gd name="T15" fmla="*/ 327 h 656"/>
              <a:gd name="T16" fmla="*/ 1 w 656"/>
              <a:gd name="T17" fmla="*/ 294 h 656"/>
              <a:gd name="T18" fmla="*/ 10 w 656"/>
              <a:gd name="T19" fmla="*/ 245 h 656"/>
              <a:gd name="T20" fmla="*/ 39 w 656"/>
              <a:gd name="T21" fmla="*/ 172 h 656"/>
              <a:gd name="T22" fmla="*/ 96 w 656"/>
              <a:gd name="T23" fmla="*/ 95 h 656"/>
              <a:gd name="T24" fmla="*/ 172 w 656"/>
              <a:gd name="T25" fmla="*/ 39 h 656"/>
              <a:gd name="T26" fmla="*/ 245 w 656"/>
              <a:gd name="T27" fmla="*/ 9 h 656"/>
              <a:gd name="T28" fmla="*/ 295 w 656"/>
              <a:gd name="T29" fmla="*/ 1 h 656"/>
              <a:gd name="T30" fmla="*/ 329 w 656"/>
              <a:gd name="T31" fmla="*/ 0 h 656"/>
              <a:gd name="T32" fmla="*/ 378 w 656"/>
              <a:gd name="T33" fmla="*/ 2 h 656"/>
              <a:gd name="T34" fmla="*/ 425 w 656"/>
              <a:gd name="T35" fmla="*/ 14 h 656"/>
              <a:gd name="T36" fmla="*/ 511 w 656"/>
              <a:gd name="T37" fmla="*/ 56 h 656"/>
              <a:gd name="T38" fmla="*/ 581 w 656"/>
              <a:gd name="T39" fmla="*/ 119 h 656"/>
              <a:gd name="T40" fmla="*/ 631 w 656"/>
              <a:gd name="T41" fmla="*/ 200 h 656"/>
              <a:gd name="T42" fmla="*/ 650 w 656"/>
              <a:gd name="T43" fmla="*/ 262 h 656"/>
              <a:gd name="T44" fmla="*/ 656 w 656"/>
              <a:gd name="T45" fmla="*/ 311 h 656"/>
              <a:gd name="T46" fmla="*/ 656 w 656"/>
              <a:gd name="T47" fmla="*/ 345 h 656"/>
              <a:gd name="T48" fmla="*/ 650 w 656"/>
              <a:gd name="T49" fmla="*/ 394 h 656"/>
              <a:gd name="T50" fmla="*/ 631 w 656"/>
              <a:gd name="T51" fmla="*/ 456 h 656"/>
              <a:gd name="T52" fmla="*/ 581 w 656"/>
              <a:gd name="T53" fmla="*/ 537 h 656"/>
              <a:gd name="T54" fmla="*/ 511 w 656"/>
              <a:gd name="T55" fmla="*/ 600 h 656"/>
              <a:gd name="T56" fmla="*/ 425 w 656"/>
              <a:gd name="T57" fmla="*/ 642 h 656"/>
              <a:gd name="T58" fmla="*/ 378 w 656"/>
              <a:gd name="T59" fmla="*/ 652 h 656"/>
              <a:gd name="T60" fmla="*/ 329 w 656"/>
              <a:gd name="T61" fmla="*/ 656 h 656"/>
              <a:gd name="T62" fmla="*/ 329 w 656"/>
              <a:gd name="T63" fmla="*/ 37 h 656"/>
              <a:gd name="T64" fmla="*/ 241 w 656"/>
              <a:gd name="T65" fmla="*/ 49 h 656"/>
              <a:gd name="T66" fmla="*/ 165 w 656"/>
              <a:gd name="T67" fmla="*/ 87 h 656"/>
              <a:gd name="T68" fmla="*/ 103 w 656"/>
              <a:gd name="T69" fmla="*/ 143 h 656"/>
              <a:gd name="T70" fmla="*/ 60 w 656"/>
              <a:gd name="T71" fmla="*/ 215 h 656"/>
              <a:gd name="T72" fmla="*/ 39 w 656"/>
              <a:gd name="T73" fmla="*/ 298 h 656"/>
              <a:gd name="T74" fmla="*/ 39 w 656"/>
              <a:gd name="T75" fmla="*/ 358 h 656"/>
              <a:gd name="T76" fmla="*/ 60 w 656"/>
              <a:gd name="T77" fmla="*/ 441 h 656"/>
              <a:gd name="T78" fmla="*/ 103 w 656"/>
              <a:gd name="T79" fmla="*/ 513 h 656"/>
              <a:gd name="T80" fmla="*/ 165 w 656"/>
              <a:gd name="T81" fmla="*/ 569 h 656"/>
              <a:gd name="T82" fmla="*/ 241 w 656"/>
              <a:gd name="T83" fmla="*/ 605 h 656"/>
              <a:gd name="T84" fmla="*/ 329 w 656"/>
              <a:gd name="T85" fmla="*/ 619 h 656"/>
              <a:gd name="T86" fmla="*/ 386 w 656"/>
              <a:gd name="T87" fmla="*/ 613 h 656"/>
              <a:gd name="T88" fmla="*/ 467 w 656"/>
              <a:gd name="T89" fmla="*/ 584 h 656"/>
              <a:gd name="T90" fmla="*/ 534 w 656"/>
              <a:gd name="T91" fmla="*/ 534 h 656"/>
              <a:gd name="T92" fmla="*/ 584 w 656"/>
              <a:gd name="T93" fmla="*/ 467 h 656"/>
              <a:gd name="T94" fmla="*/ 613 w 656"/>
              <a:gd name="T95" fmla="*/ 386 h 656"/>
              <a:gd name="T96" fmla="*/ 619 w 656"/>
              <a:gd name="T97" fmla="*/ 327 h 656"/>
              <a:gd name="T98" fmla="*/ 607 w 656"/>
              <a:gd name="T99" fmla="*/ 241 h 656"/>
              <a:gd name="T100" fmla="*/ 569 w 656"/>
              <a:gd name="T101" fmla="*/ 165 h 656"/>
              <a:gd name="T102" fmla="*/ 513 w 656"/>
              <a:gd name="T103" fmla="*/ 103 h 656"/>
              <a:gd name="T104" fmla="*/ 441 w 656"/>
              <a:gd name="T105" fmla="*/ 60 h 656"/>
              <a:gd name="T106" fmla="*/ 358 w 656"/>
              <a:gd name="T107" fmla="*/ 39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6" h="656">
                <a:moveTo>
                  <a:pt x="329" y="656"/>
                </a:moveTo>
                <a:lnTo>
                  <a:pt x="329" y="656"/>
                </a:lnTo>
                <a:lnTo>
                  <a:pt x="311" y="656"/>
                </a:lnTo>
                <a:lnTo>
                  <a:pt x="295" y="655"/>
                </a:lnTo>
                <a:lnTo>
                  <a:pt x="278" y="652"/>
                </a:lnTo>
                <a:lnTo>
                  <a:pt x="262" y="650"/>
                </a:lnTo>
                <a:lnTo>
                  <a:pt x="245" y="646"/>
                </a:lnTo>
                <a:lnTo>
                  <a:pt x="231" y="642"/>
                </a:lnTo>
                <a:lnTo>
                  <a:pt x="200" y="631"/>
                </a:lnTo>
                <a:lnTo>
                  <a:pt x="172" y="617"/>
                </a:lnTo>
                <a:lnTo>
                  <a:pt x="145" y="600"/>
                </a:lnTo>
                <a:lnTo>
                  <a:pt x="119" y="581"/>
                </a:lnTo>
                <a:lnTo>
                  <a:pt x="96" y="560"/>
                </a:lnTo>
                <a:lnTo>
                  <a:pt x="75" y="537"/>
                </a:lnTo>
                <a:lnTo>
                  <a:pt x="56" y="511"/>
                </a:lnTo>
                <a:lnTo>
                  <a:pt x="39" y="484"/>
                </a:lnTo>
                <a:lnTo>
                  <a:pt x="25" y="456"/>
                </a:lnTo>
                <a:lnTo>
                  <a:pt x="14" y="425"/>
                </a:lnTo>
                <a:lnTo>
                  <a:pt x="10" y="411"/>
                </a:lnTo>
                <a:lnTo>
                  <a:pt x="6" y="394"/>
                </a:lnTo>
                <a:lnTo>
                  <a:pt x="4" y="378"/>
                </a:lnTo>
                <a:lnTo>
                  <a:pt x="1" y="361"/>
                </a:lnTo>
                <a:lnTo>
                  <a:pt x="0" y="345"/>
                </a:lnTo>
                <a:lnTo>
                  <a:pt x="0" y="327"/>
                </a:lnTo>
                <a:lnTo>
                  <a:pt x="0" y="327"/>
                </a:lnTo>
                <a:lnTo>
                  <a:pt x="0" y="311"/>
                </a:lnTo>
                <a:lnTo>
                  <a:pt x="1" y="294"/>
                </a:lnTo>
                <a:lnTo>
                  <a:pt x="4" y="278"/>
                </a:lnTo>
                <a:lnTo>
                  <a:pt x="6" y="262"/>
                </a:lnTo>
                <a:lnTo>
                  <a:pt x="10" y="245"/>
                </a:lnTo>
                <a:lnTo>
                  <a:pt x="14" y="231"/>
                </a:lnTo>
                <a:lnTo>
                  <a:pt x="25" y="200"/>
                </a:lnTo>
                <a:lnTo>
                  <a:pt x="39" y="172"/>
                </a:lnTo>
                <a:lnTo>
                  <a:pt x="56" y="145"/>
                </a:lnTo>
                <a:lnTo>
                  <a:pt x="75" y="119"/>
                </a:lnTo>
                <a:lnTo>
                  <a:pt x="96" y="95"/>
                </a:lnTo>
                <a:lnTo>
                  <a:pt x="119" y="75"/>
                </a:lnTo>
                <a:lnTo>
                  <a:pt x="145" y="56"/>
                </a:lnTo>
                <a:lnTo>
                  <a:pt x="172" y="39"/>
                </a:lnTo>
                <a:lnTo>
                  <a:pt x="200" y="25"/>
                </a:lnTo>
                <a:lnTo>
                  <a:pt x="231" y="14"/>
                </a:lnTo>
                <a:lnTo>
                  <a:pt x="245" y="9"/>
                </a:lnTo>
                <a:lnTo>
                  <a:pt x="262" y="6"/>
                </a:lnTo>
                <a:lnTo>
                  <a:pt x="278" y="2"/>
                </a:lnTo>
                <a:lnTo>
                  <a:pt x="295" y="1"/>
                </a:lnTo>
                <a:lnTo>
                  <a:pt x="311" y="0"/>
                </a:lnTo>
                <a:lnTo>
                  <a:pt x="329" y="0"/>
                </a:lnTo>
                <a:lnTo>
                  <a:pt x="329" y="0"/>
                </a:lnTo>
                <a:lnTo>
                  <a:pt x="345" y="0"/>
                </a:lnTo>
                <a:lnTo>
                  <a:pt x="362" y="1"/>
                </a:lnTo>
                <a:lnTo>
                  <a:pt x="378" y="2"/>
                </a:lnTo>
                <a:lnTo>
                  <a:pt x="394" y="6"/>
                </a:lnTo>
                <a:lnTo>
                  <a:pt x="411" y="9"/>
                </a:lnTo>
                <a:lnTo>
                  <a:pt x="425" y="14"/>
                </a:lnTo>
                <a:lnTo>
                  <a:pt x="456" y="25"/>
                </a:lnTo>
                <a:lnTo>
                  <a:pt x="484" y="39"/>
                </a:lnTo>
                <a:lnTo>
                  <a:pt x="511" y="56"/>
                </a:lnTo>
                <a:lnTo>
                  <a:pt x="537" y="75"/>
                </a:lnTo>
                <a:lnTo>
                  <a:pt x="561" y="95"/>
                </a:lnTo>
                <a:lnTo>
                  <a:pt x="581" y="119"/>
                </a:lnTo>
                <a:lnTo>
                  <a:pt x="600" y="145"/>
                </a:lnTo>
                <a:lnTo>
                  <a:pt x="617" y="172"/>
                </a:lnTo>
                <a:lnTo>
                  <a:pt x="631" y="200"/>
                </a:lnTo>
                <a:lnTo>
                  <a:pt x="642" y="231"/>
                </a:lnTo>
                <a:lnTo>
                  <a:pt x="647" y="245"/>
                </a:lnTo>
                <a:lnTo>
                  <a:pt x="650" y="262"/>
                </a:lnTo>
                <a:lnTo>
                  <a:pt x="654" y="278"/>
                </a:lnTo>
                <a:lnTo>
                  <a:pt x="655" y="294"/>
                </a:lnTo>
                <a:lnTo>
                  <a:pt x="656" y="311"/>
                </a:lnTo>
                <a:lnTo>
                  <a:pt x="656" y="327"/>
                </a:lnTo>
                <a:lnTo>
                  <a:pt x="656" y="327"/>
                </a:lnTo>
                <a:lnTo>
                  <a:pt x="656" y="345"/>
                </a:lnTo>
                <a:lnTo>
                  <a:pt x="655" y="361"/>
                </a:lnTo>
                <a:lnTo>
                  <a:pt x="654" y="378"/>
                </a:lnTo>
                <a:lnTo>
                  <a:pt x="650" y="394"/>
                </a:lnTo>
                <a:lnTo>
                  <a:pt x="647" y="411"/>
                </a:lnTo>
                <a:lnTo>
                  <a:pt x="642" y="425"/>
                </a:lnTo>
                <a:lnTo>
                  <a:pt x="631" y="456"/>
                </a:lnTo>
                <a:lnTo>
                  <a:pt x="617" y="484"/>
                </a:lnTo>
                <a:lnTo>
                  <a:pt x="600" y="511"/>
                </a:lnTo>
                <a:lnTo>
                  <a:pt x="581" y="537"/>
                </a:lnTo>
                <a:lnTo>
                  <a:pt x="561" y="560"/>
                </a:lnTo>
                <a:lnTo>
                  <a:pt x="537" y="581"/>
                </a:lnTo>
                <a:lnTo>
                  <a:pt x="511" y="600"/>
                </a:lnTo>
                <a:lnTo>
                  <a:pt x="484" y="617"/>
                </a:lnTo>
                <a:lnTo>
                  <a:pt x="456" y="631"/>
                </a:lnTo>
                <a:lnTo>
                  <a:pt x="425" y="642"/>
                </a:lnTo>
                <a:lnTo>
                  <a:pt x="411" y="646"/>
                </a:lnTo>
                <a:lnTo>
                  <a:pt x="394" y="650"/>
                </a:lnTo>
                <a:lnTo>
                  <a:pt x="378" y="652"/>
                </a:lnTo>
                <a:lnTo>
                  <a:pt x="362" y="655"/>
                </a:lnTo>
                <a:lnTo>
                  <a:pt x="345" y="656"/>
                </a:lnTo>
                <a:lnTo>
                  <a:pt x="329" y="656"/>
                </a:lnTo>
                <a:lnTo>
                  <a:pt x="329" y="656"/>
                </a:lnTo>
                <a:close/>
                <a:moveTo>
                  <a:pt x="329" y="37"/>
                </a:moveTo>
                <a:lnTo>
                  <a:pt x="329" y="37"/>
                </a:lnTo>
                <a:lnTo>
                  <a:pt x="298" y="39"/>
                </a:lnTo>
                <a:lnTo>
                  <a:pt x="270" y="43"/>
                </a:lnTo>
                <a:lnTo>
                  <a:pt x="241" y="49"/>
                </a:lnTo>
                <a:lnTo>
                  <a:pt x="215" y="60"/>
                </a:lnTo>
                <a:lnTo>
                  <a:pt x="189" y="72"/>
                </a:lnTo>
                <a:lnTo>
                  <a:pt x="165" y="87"/>
                </a:lnTo>
                <a:lnTo>
                  <a:pt x="143" y="103"/>
                </a:lnTo>
                <a:lnTo>
                  <a:pt x="122" y="122"/>
                </a:lnTo>
                <a:lnTo>
                  <a:pt x="103" y="143"/>
                </a:lnTo>
                <a:lnTo>
                  <a:pt x="87" y="165"/>
                </a:lnTo>
                <a:lnTo>
                  <a:pt x="72" y="189"/>
                </a:lnTo>
                <a:lnTo>
                  <a:pt x="60" y="215"/>
                </a:lnTo>
                <a:lnTo>
                  <a:pt x="51" y="241"/>
                </a:lnTo>
                <a:lnTo>
                  <a:pt x="43" y="270"/>
                </a:lnTo>
                <a:lnTo>
                  <a:pt x="39" y="298"/>
                </a:lnTo>
                <a:lnTo>
                  <a:pt x="37" y="327"/>
                </a:lnTo>
                <a:lnTo>
                  <a:pt x="37" y="327"/>
                </a:lnTo>
                <a:lnTo>
                  <a:pt x="39" y="358"/>
                </a:lnTo>
                <a:lnTo>
                  <a:pt x="43" y="386"/>
                </a:lnTo>
                <a:lnTo>
                  <a:pt x="51" y="415"/>
                </a:lnTo>
                <a:lnTo>
                  <a:pt x="60" y="441"/>
                </a:lnTo>
                <a:lnTo>
                  <a:pt x="72" y="467"/>
                </a:lnTo>
                <a:lnTo>
                  <a:pt x="87" y="491"/>
                </a:lnTo>
                <a:lnTo>
                  <a:pt x="103" y="513"/>
                </a:lnTo>
                <a:lnTo>
                  <a:pt x="122" y="534"/>
                </a:lnTo>
                <a:lnTo>
                  <a:pt x="143" y="553"/>
                </a:lnTo>
                <a:lnTo>
                  <a:pt x="165" y="569"/>
                </a:lnTo>
                <a:lnTo>
                  <a:pt x="189" y="584"/>
                </a:lnTo>
                <a:lnTo>
                  <a:pt x="215" y="596"/>
                </a:lnTo>
                <a:lnTo>
                  <a:pt x="241" y="605"/>
                </a:lnTo>
                <a:lnTo>
                  <a:pt x="270" y="613"/>
                </a:lnTo>
                <a:lnTo>
                  <a:pt x="298" y="617"/>
                </a:lnTo>
                <a:lnTo>
                  <a:pt x="329" y="619"/>
                </a:lnTo>
                <a:lnTo>
                  <a:pt x="329" y="619"/>
                </a:lnTo>
                <a:lnTo>
                  <a:pt x="358" y="617"/>
                </a:lnTo>
                <a:lnTo>
                  <a:pt x="386" y="613"/>
                </a:lnTo>
                <a:lnTo>
                  <a:pt x="415" y="605"/>
                </a:lnTo>
                <a:lnTo>
                  <a:pt x="441" y="596"/>
                </a:lnTo>
                <a:lnTo>
                  <a:pt x="467" y="584"/>
                </a:lnTo>
                <a:lnTo>
                  <a:pt x="491" y="569"/>
                </a:lnTo>
                <a:lnTo>
                  <a:pt x="513" y="553"/>
                </a:lnTo>
                <a:lnTo>
                  <a:pt x="534" y="534"/>
                </a:lnTo>
                <a:lnTo>
                  <a:pt x="553" y="513"/>
                </a:lnTo>
                <a:lnTo>
                  <a:pt x="569" y="491"/>
                </a:lnTo>
                <a:lnTo>
                  <a:pt x="584" y="467"/>
                </a:lnTo>
                <a:lnTo>
                  <a:pt x="596" y="441"/>
                </a:lnTo>
                <a:lnTo>
                  <a:pt x="607" y="415"/>
                </a:lnTo>
                <a:lnTo>
                  <a:pt x="613" y="386"/>
                </a:lnTo>
                <a:lnTo>
                  <a:pt x="617" y="358"/>
                </a:lnTo>
                <a:lnTo>
                  <a:pt x="619" y="327"/>
                </a:lnTo>
                <a:lnTo>
                  <a:pt x="619" y="327"/>
                </a:lnTo>
                <a:lnTo>
                  <a:pt x="617" y="298"/>
                </a:lnTo>
                <a:lnTo>
                  <a:pt x="613" y="270"/>
                </a:lnTo>
                <a:lnTo>
                  <a:pt x="607" y="241"/>
                </a:lnTo>
                <a:lnTo>
                  <a:pt x="596" y="215"/>
                </a:lnTo>
                <a:lnTo>
                  <a:pt x="584" y="189"/>
                </a:lnTo>
                <a:lnTo>
                  <a:pt x="569" y="165"/>
                </a:lnTo>
                <a:lnTo>
                  <a:pt x="553" y="143"/>
                </a:lnTo>
                <a:lnTo>
                  <a:pt x="534" y="122"/>
                </a:lnTo>
                <a:lnTo>
                  <a:pt x="513" y="103"/>
                </a:lnTo>
                <a:lnTo>
                  <a:pt x="491" y="87"/>
                </a:lnTo>
                <a:lnTo>
                  <a:pt x="467" y="72"/>
                </a:lnTo>
                <a:lnTo>
                  <a:pt x="441" y="60"/>
                </a:lnTo>
                <a:lnTo>
                  <a:pt x="415" y="49"/>
                </a:lnTo>
                <a:lnTo>
                  <a:pt x="386" y="43"/>
                </a:lnTo>
                <a:lnTo>
                  <a:pt x="358" y="39"/>
                </a:lnTo>
                <a:lnTo>
                  <a:pt x="329" y="37"/>
                </a:lnTo>
                <a:lnTo>
                  <a:pt x="329" y="37"/>
                </a:lnTo>
                <a:close/>
              </a:path>
            </a:pathLst>
          </a:custGeom>
          <a:solidFill>
            <a:srgbClr val="FDD3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76" name="Freeform 25">
            <a:extLst>
              <a:ext uri="{FF2B5EF4-FFF2-40B4-BE49-F238E27FC236}">
                <a16:creationId xmlns:a16="http://schemas.microsoft.com/office/drawing/2014/main" id="{798CC9DC-3186-B146-B085-92EB039B047B}"/>
              </a:ext>
            </a:extLst>
          </p:cNvPr>
          <p:cNvSpPr>
            <a:spLocks noEditPoints="1"/>
          </p:cNvSpPr>
          <p:nvPr/>
        </p:nvSpPr>
        <p:spPr bwMode="auto">
          <a:xfrm>
            <a:off x="6743349" y="3116870"/>
            <a:ext cx="151522" cy="152446"/>
          </a:xfrm>
          <a:custGeom>
            <a:avLst/>
            <a:gdLst>
              <a:gd name="T0" fmla="*/ 312 w 657"/>
              <a:gd name="T1" fmla="*/ 659 h 659"/>
              <a:gd name="T2" fmla="*/ 262 w 657"/>
              <a:gd name="T3" fmla="*/ 652 h 659"/>
              <a:gd name="T4" fmla="*/ 200 w 657"/>
              <a:gd name="T5" fmla="*/ 634 h 659"/>
              <a:gd name="T6" fmla="*/ 120 w 657"/>
              <a:gd name="T7" fmla="*/ 584 h 659"/>
              <a:gd name="T8" fmla="*/ 56 w 657"/>
              <a:gd name="T9" fmla="*/ 514 h 659"/>
              <a:gd name="T10" fmla="*/ 15 w 657"/>
              <a:gd name="T11" fmla="*/ 428 h 659"/>
              <a:gd name="T12" fmla="*/ 4 w 657"/>
              <a:gd name="T13" fmla="*/ 380 h 659"/>
              <a:gd name="T14" fmla="*/ 0 w 657"/>
              <a:gd name="T15" fmla="*/ 330 h 659"/>
              <a:gd name="T16" fmla="*/ 1 w 657"/>
              <a:gd name="T17" fmla="*/ 296 h 659"/>
              <a:gd name="T18" fmla="*/ 11 w 657"/>
              <a:gd name="T19" fmla="*/ 248 h 659"/>
              <a:gd name="T20" fmla="*/ 39 w 657"/>
              <a:gd name="T21" fmla="*/ 174 h 659"/>
              <a:gd name="T22" fmla="*/ 97 w 657"/>
              <a:gd name="T23" fmla="*/ 97 h 659"/>
              <a:gd name="T24" fmla="*/ 172 w 657"/>
              <a:gd name="T25" fmla="*/ 41 h 659"/>
              <a:gd name="T26" fmla="*/ 246 w 657"/>
              <a:gd name="T27" fmla="*/ 11 h 659"/>
              <a:gd name="T28" fmla="*/ 296 w 657"/>
              <a:gd name="T29" fmla="*/ 3 h 659"/>
              <a:gd name="T30" fmla="*/ 329 w 657"/>
              <a:gd name="T31" fmla="*/ 0 h 659"/>
              <a:gd name="T32" fmla="*/ 379 w 657"/>
              <a:gd name="T33" fmla="*/ 5 h 659"/>
              <a:gd name="T34" fmla="*/ 426 w 657"/>
              <a:gd name="T35" fmla="*/ 15 h 659"/>
              <a:gd name="T36" fmla="*/ 512 w 657"/>
              <a:gd name="T37" fmla="*/ 57 h 659"/>
              <a:gd name="T38" fmla="*/ 582 w 657"/>
              <a:gd name="T39" fmla="*/ 121 h 659"/>
              <a:gd name="T40" fmla="*/ 632 w 657"/>
              <a:gd name="T41" fmla="*/ 202 h 659"/>
              <a:gd name="T42" fmla="*/ 651 w 657"/>
              <a:gd name="T43" fmla="*/ 264 h 659"/>
              <a:gd name="T44" fmla="*/ 657 w 657"/>
              <a:gd name="T45" fmla="*/ 314 h 659"/>
              <a:gd name="T46" fmla="*/ 657 w 657"/>
              <a:gd name="T47" fmla="*/ 347 h 659"/>
              <a:gd name="T48" fmla="*/ 651 w 657"/>
              <a:gd name="T49" fmla="*/ 396 h 659"/>
              <a:gd name="T50" fmla="*/ 632 w 657"/>
              <a:gd name="T51" fmla="*/ 457 h 659"/>
              <a:gd name="T52" fmla="*/ 582 w 657"/>
              <a:gd name="T53" fmla="*/ 539 h 659"/>
              <a:gd name="T54" fmla="*/ 512 w 657"/>
              <a:gd name="T55" fmla="*/ 603 h 659"/>
              <a:gd name="T56" fmla="*/ 426 w 657"/>
              <a:gd name="T57" fmla="*/ 644 h 659"/>
              <a:gd name="T58" fmla="*/ 379 w 657"/>
              <a:gd name="T59" fmla="*/ 655 h 659"/>
              <a:gd name="T60" fmla="*/ 329 w 657"/>
              <a:gd name="T61" fmla="*/ 659 h 659"/>
              <a:gd name="T62" fmla="*/ 329 w 657"/>
              <a:gd name="T63" fmla="*/ 38 h 659"/>
              <a:gd name="T64" fmla="*/ 242 w 657"/>
              <a:gd name="T65" fmla="*/ 52 h 659"/>
              <a:gd name="T66" fmla="*/ 165 w 657"/>
              <a:gd name="T67" fmla="*/ 89 h 659"/>
              <a:gd name="T68" fmla="*/ 104 w 657"/>
              <a:gd name="T69" fmla="*/ 144 h 659"/>
              <a:gd name="T70" fmla="*/ 61 w 657"/>
              <a:gd name="T71" fmla="*/ 217 h 659"/>
              <a:gd name="T72" fmla="*/ 39 w 657"/>
              <a:gd name="T73" fmla="*/ 300 h 659"/>
              <a:gd name="T74" fmla="*/ 39 w 657"/>
              <a:gd name="T75" fmla="*/ 359 h 659"/>
              <a:gd name="T76" fmla="*/ 61 w 657"/>
              <a:gd name="T77" fmla="*/ 444 h 659"/>
              <a:gd name="T78" fmla="*/ 104 w 657"/>
              <a:gd name="T79" fmla="*/ 515 h 659"/>
              <a:gd name="T80" fmla="*/ 165 w 657"/>
              <a:gd name="T81" fmla="*/ 572 h 659"/>
              <a:gd name="T82" fmla="*/ 242 w 657"/>
              <a:gd name="T83" fmla="*/ 608 h 659"/>
              <a:gd name="T84" fmla="*/ 329 w 657"/>
              <a:gd name="T85" fmla="*/ 621 h 659"/>
              <a:gd name="T86" fmla="*/ 387 w 657"/>
              <a:gd name="T87" fmla="*/ 616 h 659"/>
              <a:gd name="T88" fmla="*/ 468 w 657"/>
              <a:gd name="T89" fmla="*/ 586 h 659"/>
              <a:gd name="T90" fmla="*/ 535 w 657"/>
              <a:gd name="T91" fmla="*/ 535 h 659"/>
              <a:gd name="T92" fmla="*/ 585 w 657"/>
              <a:gd name="T93" fmla="*/ 468 h 659"/>
              <a:gd name="T94" fmla="*/ 614 w 657"/>
              <a:gd name="T95" fmla="*/ 389 h 659"/>
              <a:gd name="T96" fmla="*/ 620 w 657"/>
              <a:gd name="T97" fmla="*/ 330 h 659"/>
              <a:gd name="T98" fmla="*/ 608 w 657"/>
              <a:gd name="T99" fmla="*/ 244 h 659"/>
              <a:gd name="T100" fmla="*/ 570 w 657"/>
              <a:gd name="T101" fmla="*/ 167 h 659"/>
              <a:gd name="T102" fmla="*/ 513 w 657"/>
              <a:gd name="T103" fmla="*/ 105 h 659"/>
              <a:gd name="T104" fmla="*/ 442 w 657"/>
              <a:gd name="T105" fmla="*/ 62 h 659"/>
              <a:gd name="T106" fmla="*/ 359 w 657"/>
              <a:gd name="T107" fmla="*/ 4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7" h="659">
                <a:moveTo>
                  <a:pt x="329" y="659"/>
                </a:moveTo>
                <a:lnTo>
                  <a:pt x="329" y="659"/>
                </a:lnTo>
                <a:lnTo>
                  <a:pt x="312" y="659"/>
                </a:lnTo>
                <a:lnTo>
                  <a:pt x="296" y="658"/>
                </a:lnTo>
                <a:lnTo>
                  <a:pt x="278" y="655"/>
                </a:lnTo>
                <a:lnTo>
                  <a:pt x="262" y="652"/>
                </a:lnTo>
                <a:lnTo>
                  <a:pt x="246" y="648"/>
                </a:lnTo>
                <a:lnTo>
                  <a:pt x="231" y="644"/>
                </a:lnTo>
                <a:lnTo>
                  <a:pt x="200" y="634"/>
                </a:lnTo>
                <a:lnTo>
                  <a:pt x="172" y="619"/>
                </a:lnTo>
                <a:lnTo>
                  <a:pt x="145" y="603"/>
                </a:lnTo>
                <a:lnTo>
                  <a:pt x="120" y="584"/>
                </a:lnTo>
                <a:lnTo>
                  <a:pt x="97" y="562"/>
                </a:lnTo>
                <a:lnTo>
                  <a:pt x="75" y="539"/>
                </a:lnTo>
                <a:lnTo>
                  <a:pt x="56" y="514"/>
                </a:lnTo>
                <a:lnTo>
                  <a:pt x="39" y="487"/>
                </a:lnTo>
                <a:lnTo>
                  <a:pt x="26" y="457"/>
                </a:lnTo>
                <a:lnTo>
                  <a:pt x="15" y="428"/>
                </a:lnTo>
                <a:lnTo>
                  <a:pt x="11" y="412"/>
                </a:lnTo>
                <a:lnTo>
                  <a:pt x="7" y="396"/>
                </a:lnTo>
                <a:lnTo>
                  <a:pt x="4" y="380"/>
                </a:lnTo>
                <a:lnTo>
                  <a:pt x="1" y="363"/>
                </a:lnTo>
                <a:lnTo>
                  <a:pt x="0" y="347"/>
                </a:lnTo>
                <a:lnTo>
                  <a:pt x="0" y="330"/>
                </a:lnTo>
                <a:lnTo>
                  <a:pt x="0" y="330"/>
                </a:lnTo>
                <a:lnTo>
                  <a:pt x="0" y="314"/>
                </a:lnTo>
                <a:lnTo>
                  <a:pt x="1" y="296"/>
                </a:lnTo>
                <a:lnTo>
                  <a:pt x="4" y="280"/>
                </a:lnTo>
                <a:lnTo>
                  <a:pt x="7" y="264"/>
                </a:lnTo>
                <a:lnTo>
                  <a:pt x="11" y="248"/>
                </a:lnTo>
                <a:lnTo>
                  <a:pt x="15" y="233"/>
                </a:lnTo>
                <a:lnTo>
                  <a:pt x="26" y="202"/>
                </a:lnTo>
                <a:lnTo>
                  <a:pt x="39" y="174"/>
                </a:lnTo>
                <a:lnTo>
                  <a:pt x="56" y="146"/>
                </a:lnTo>
                <a:lnTo>
                  <a:pt x="75" y="121"/>
                </a:lnTo>
                <a:lnTo>
                  <a:pt x="97" y="97"/>
                </a:lnTo>
                <a:lnTo>
                  <a:pt x="120" y="76"/>
                </a:lnTo>
                <a:lnTo>
                  <a:pt x="145" y="57"/>
                </a:lnTo>
                <a:lnTo>
                  <a:pt x="172" y="41"/>
                </a:lnTo>
                <a:lnTo>
                  <a:pt x="200" y="27"/>
                </a:lnTo>
                <a:lnTo>
                  <a:pt x="231" y="15"/>
                </a:lnTo>
                <a:lnTo>
                  <a:pt x="246" y="11"/>
                </a:lnTo>
                <a:lnTo>
                  <a:pt x="262" y="7"/>
                </a:lnTo>
                <a:lnTo>
                  <a:pt x="278" y="5"/>
                </a:lnTo>
                <a:lnTo>
                  <a:pt x="296" y="3"/>
                </a:lnTo>
                <a:lnTo>
                  <a:pt x="312" y="2"/>
                </a:lnTo>
                <a:lnTo>
                  <a:pt x="329" y="0"/>
                </a:lnTo>
                <a:lnTo>
                  <a:pt x="329" y="0"/>
                </a:lnTo>
                <a:lnTo>
                  <a:pt x="345" y="2"/>
                </a:lnTo>
                <a:lnTo>
                  <a:pt x="363" y="3"/>
                </a:lnTo>
                <a:lnTo>
                  <a:pt x="379" y="5"/>
                </a:lnTo>
                <a:lnTo>
                  <a:pt x="395" y="7"/>
                </a:lnTo>
                <a:lnTo>
                  <a:pt x="411" y="11"/>
                </a:lnTo>
                <a:lnTo>
                  <a:pt x="426" y="15"/>
                </a:lnTo>
                <a:lnTo>
                  <a:pt x="457" y="27"/>
                </a:lnTo>
                <a:lnTo>
                  <a:pt x="485" y="41"/>
                </a:lnTo>
                <a:lnTo>
                  <a:pt x="512" y="57"/>
                </a:lnTo>
                <a:lnTo>
                  <a:pt x="538" y="76"/>
                </a:lnTo>
                <a:lnTo>
                  <a:pt x="562" y="97"/>
                </a:lnTo>
                <a:lnTo>
                  <a:pt x="582" y="121"/>
                </a:lnTo>
                <a:lnTo>
                  <a:pt x="601" y="146"/>
                </a:lnTo>
                <a:lnTo>
                  <a:pt x="618" y="174"/>
                </a:lnTo>
                <a:lnTo>
                  <a:pt x="632" y="202"/>
                </a:lnTo>
                <a:lnTo>
                  <a:pt x="642" y="233"/>
                </a:lnTo>
                <a:lnTo>
                  <a:pt x="648" y="248"/>
                </a:lnTo>
                <a:lnTo>
                  <a:pt x="651" y="264"/>
                </a:lnTo>
                <a:lnTo>
                  <a:pt x="653" y="280"/>
                </a:lnTo>
                <a:lnTo>
                  <a:pt x="656" y="296"/>
                </a:lnTo>
                <a:lnTo>
                  <a:pt x="657" y="314"/>
                </a:lnTo>
                <a:lnTo>
                  <a:pt x="657" y="330"/>
                </a:lnTo>
                <a:lnTo>
                  <a:pt x="657" y="330"/>
                </a:lnTo>
                <a:lnTo>
                  <a:pt x="657" y="347"/>
                </a:lnTo>
                <a:lnTo>
                  <a:pt x="656" y="363"/>
                </a:lnTo>
                <a:lnTo>
                  <a:pt x="653" y="380"/>
                </a:lnTo>
                <a:lnTo>
                  <a:pt x="651" y="396"/>
                </a:lnTo>
                <a:lnTo>
                  <a:pt x="648" y="412"/>
                </a:lnTo>
                <a:lnTo>
                  <a:pt x="642" y="428"/>
                </a:lnTo>
                <a:lnTo>
                  <a:pt x="632" y="457"/>
                </a:lnTo>
                <a:lnTo>
                  <a:pt x="618" y="487"/>
                </a:lnTo>
                <a:lnTo>
                  <a:pt x="601" y="514"/>
                </a:lnTo>
                <a:lnTo>
                  <a:pt x="582" y="539"/>
                </a:lnTo>
                <a:lnTo>
                  <a:pt x="562" y="562"/>
                </a:lnTo>
                <a:lnTo>
                  <a:pt x="538" y="584"/>
                </a:lnTo>
                <a:lnTo>
                  <a:pt x="512" y="603"/>
                </a:lnTo>
                <a:lnTo>
                  <a:pt x="485" y="619"/>
                </a:lnTo>
                <a:lnTo>
                  <a:pt x="457" y="634"/>
                </a:lnTo>
                <a:lnTo>
                  <a:pt x="426" y="644"/>
                </a:lnTo>
                <a:lnTo>
                  <a:pt x="411" y="648"/>
                </a:lnTo>
                <a:lnTo>
                  <a:pt x="395" y="652"/>
                </a:lnTo>
                <a:lnTo>
                  <a:pt x="379" y="655"/>
                </a:lnTo>
                <a:lnTo>
                  <a:pt x="363" y="658"/>
                </a:lnTo>
                <a:lnTo>
                  <a:pt x="345" y="659"/>
                </a:lnTo>
                <a:lnTo>
                  <a:pt x="329" y="659"/>
                </a:lnTo>
                <a:lnTo>
                  <a:pt x="329" y="659"/>
                </a:lnTo>
                <a:close/>
                <a:moveTo>
                  <a:pt x="329" y="38"/>
                </a:moveTo>
                <a:lnTo>
                  <a:pt x="329" y="38"/>
                </a:lnTo>
                <a:lnTo>
                  <a:pt x="298" y="41"/>
                </a:lnTo>
                <a:lnTo>
                  <a:pt x="270" y="45"/>
                </a:lnTo>
                <a:lnTo>
                  <a:pt x="242" y="52"/>
                </a:lnTo>
                <a:lnTo>
                  <a:pt x="215" y="62"/>
                </a:lnTo>
                <a:lnTo>
                  <a:pt x="190" y="74"/>
                </a:lnTo>
                <a:lnTo>
                  <a:pt x="165" y="89"/>
                </a:lnTo>
                <a:lnTo>
                  <a:pt x="144" y="105"/>
                </a:lnTo>
                <a:lnTo>
                  <a:pt x="122" y="124"/>
                </a:lnTo>
                <a:lnTo>
                  <a:pt x="104" y="144"/>
                </a:lnTo>
                <a:lnTo>
                  <a:pt x="87" y="167"/>
                </a:lnTo>
                <a:lnTo>
                  <a:pt x="73" y="191"/>
                </a:lnTo>
                <a:lnTo>
                  <a:pt x="61" y="217"/>
                </a:lnTo>
                <a:lnTo>
                  <a:pt x="51" y="244"/>
                </a:lnTo>
                <a:lnTo>
                  <a:pt x="43" y="272"/>
                </a:lnTo>
                <a:lnTo>
                  <a:pt x="39" y="300"/>
                </a:lnTo>
                <a:lnTo>
                  <a:pt x="38" y="330"/>
                </a:lnTo>
                <a:lnTo>
                  <a:pt x="38" y="330"/>
                </a:lnTo>
                <a:lnTo>
                  <a:pt x="39" y="359"/>
                </a:lnTo>
                <a:lnTo>
                  <a:pt x="43" y="389"/>
                </a:lnTo>
                <a:lnTo>
                  <a:pt x="51" y="417"/>
                </a:lnTo>
                <a:lnTo>
                  <a:pt x="61" y="444"/>
                </a:lnTo>
                <a:lnTo>
                  <a:pt x="73" y="468"/>
                </a:lnTo>
                <a:lnTo>
                  <a:pt x="87" y="492"/>
                </a:lnTo>
                <a:lnTo>
                  <a:pt x="104" y="515"/>
                </a:lnTo>
                <a:lnTo>
                  <a:pt x="122" y="535"/>
                </a:lnTo>
                <a:lnTo>
                  <a:pt x="144" y="554"/>
                </a:lnTo>
                <a:lnTo>
                  <a:pt x="165" y="572"/>
                </a:lnTo>
                <a:lnTo>
                  <a:pt x="190" y="586"/>
                </a:lnTo>
                <a:lnTo>
                  <a:pt x="215" y="599"/>
                </a:lnTo>
                <a:lnTo>
                  <a:pt x="242" y="608"/>
                </a:lnTo>
                <a:lnTo>
                  <a:pt x="270" y="616"/>
                </a:lnTo>
                <a:lnTo>
                  <a:pt x="298" y="620"/>
                </a:lnTo>
                <a:lnTo>
                  <a:pt x="329" y="621"/>
                </a:lnTo>
                <a:lnTo>
                  <a:pt x="329" y="621"/>
                </a:lnTo>
                <a:lnTo>
                  <a:pt x="359" y="620"/>
                </a:lnTo>
                <a:lnTo>
                  <a:pt x="387" y="616"/>
                </a:lnTo>
                <a:lnTo>
                  <a:pt x="415" y="608"/>
                </a:lnTo>
                <a:lnTo>
                  <a:pt x="442" y="599"/>
                </a:lnTo>
                <a:lnTo>
                  <a:pt x="468" y="586"/>
                </a:lnTo>
                <a:lnTo>
                  <a:pt x="492" y="572"/>
                </a:lnTo>
                <a:lnTo>
                  <a:pt x="513" y="554"/>
                </a:lnTo>
                <a:lnTo>
                  <a:pt x="535" y="535"/>
                </a:lnTo>
                <a:lnTo>
                  <a:pt x="554" y="515"/>
                </a:lnTo>
                <a:lnTo>
                  <a:pt x="570" y="492"/>
                </a:lnTo>
                <a:lnTo>
                  <a:pt x="585" y="468"/>
                </a:lnTo>
                <a:lnTo>
                  <a:pt x="597" y="444"/>
                </a:lnTo>
                <a:lnTo>
                  <a:pt x="608" y="417"/>
                </a:lnTo>
                <a:lnTo>
                  <a:pt x="614" y="389"/>
                </a:lnTo>
                <a:lnTo>
                  <a:pt x="618" y="359"/>
                </a:lnTo>
                <a:lnTo>
                  <a:pt x="620" y="330"/>
                </a:lnTo>
                <a:lnTo>
                  <a:pt x="620" y="330"/>
                </a:lnTo>
                <a:lnTo>
                  <a:pt x="618" y="300"/>
                </a:lnTo>
                <a:lnTo>
                  <a:pt x="614" y="272"/>
                </a:lnTo>
                <a:lnTo>
                  <a:pt x="608" y="244"/>
                </a:lnTo>
                <a:lnTo>
                  <a:pt x="597" y="217"/>
                </a:lnTo>
                <a:lnTo>
                  <a:pt x="585" y="191"/>
                </a:lnTo>
                <a:lnTo>
                  <a:pt x="570" y="167"/>
                </a:lnTo>
                <a:lnTo>
                  <a:pt x="554" y="144"/>
                </a:lnTo>
                <a:lnTo>
                  <a:pt x="535" y="124"/>
                </a:lnTo>
                <a:lnTo>
                  <a:pt x="513" y="105"/>
                </a:lnTo>
                <a:lnTo>
                  <a:pt x="492" y="89"/>
                </a:lnTo>
                <a:lnTo>
                  <a:pt x="468" y="74"/>
                </a:lnTo>
                <a:lnTo>
                  <a:pt x="442" y="62"/>
                </a:lnTo>
                <a:lnTo>
                  <a:pt x="415" y="52"/>
                </a:lnTo>
                <a:lnTo>
                  <a:pt x="387" y="45"/>
                </a:lnTo>
                <a:lnTo>
                  <a:pt x="359" y="41"/>
                </a:lnTo>
                <a:lnTo>
                  <a:pt x="329" y="38"/>
                </a:lnTo>
                <a:lnTo>
                  <a:pt x="329" y="38"/>
                </a:lnTo>
                <a:close/>
              </a:path>
            </a:pathLst>
          </a:custGeom>
          <a:solidFill>
            <a:srgbClr val="86F2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77" name="Freeform 11">
            <a:extLst>
              <a:ext uri="{FF2B5EF4-FFF2-40B4-BE49-F238E27FC236}">
                <a16:creationId xmlns:a16="http://schemas.microsoft.com/office/drawing/2014/main" id="{489DEBA5-0980-974F-A35F-85C8DFA51B7C}"/>
              </a:ext>
            </a:extLst>
          </p:cNvPr>
          <p:cNvSpPr>
            <a:spLocks noEditPoints="1"/>
          </p:cNvSpPr>
          <p:nvPr/>
        </p:nvSpPr>
        <p:spPr bwMode="auto">
          <a:xfrm>
            <a:off x="9430138" y="3112800"/>
            <a:ext cx="153934" cy="154401"/>
          </a:xfrm>
          <a:custGeom>
            <a:avLst/>
            <a:gdLst>
              <a:gd name="T0" fmla="*/ 312 w 658"/>
              <a:gd name="T1" fmla="*/ 658 h 658"/>
              <a:gd name="T2" fmla="*/ 262 w 658"/>
              <a:gd name="T3" fmla="*/ 652 h 658"/>
              <a:gd name="T4" fmla="*/ 202 w 658"/>
              <a:gd name="T5" fmla="*/ 633 h 658"/>
              <a:gd name="T6" fmla="*/ 120 w 658"/>
              <a:gd name="T7" fmla="*/ 583 h 658"/>
              <a:gd name="T8" fmla="*/ 56 w 658"/>
              <a:gd name="T9" fmla="*/ 513 h 658"/>
              <a:gd name="T10" fmla="*/ 15 w 658"/>
              <a:gd name="T11" fmla="*/ 427 h 658"/>
              <a:gd name="T12" fmla="*/ 4 w 658"/>
              <a:gd name="T13" fmla="*/ 379 h 658"/>
              <a:gd name="T14" fmla="*/ 0 w 658"/>
              <a:gd name="T15" fmla="*/ 329 h 658"/>
              <a:gd name="T16" fmla="*/ 1 w 658"/>
              <a:gd name="T17" fmla="*/ 295 h 658"/>
              <a:gd name="T18" fmla="*/ 11 w 658"/>
              <a:gd name="T19" fmla="*/ 247 h 658"/>
              <a:gd name="T20" fmla="*/ 40 w 658"/>
              <a:gd name="T21" fmla="*/ 173 h 658"/>
              <a:gd name="T22" fmla="*/ 97 w 658"/>
              <a:gd name="T23" fmla="*/ 96 h 658"/>
              <a:gd name="T24" fmla="*/ 172 w 658"/>
              <a:gd name="T25" fmla="*/ 40 h 658"/>
              <a:gd name="T26" fmla="*/ 247 w 658"/>
              <a:gd name="T27" fmla="*/ 10 h 658"/>
              <a:gd name="T28" fmla="*/ 296 w 658"/>
              <a:gd name="T29" fmla="*/ 2 h 658"/>
              <a:gd name="T30" fmla="*/ 329 w 658"/>
              <a:gd name="T31" fmla="*/ 0 h 658"/>
              <a:gd name="T32" fmla="*/ 379 w 658"/>
              <a:gd name="T33" fmla="*/ 4 h 658"/>
              <a:gd name="T34" fmla="*/ 426 w 658"/>
              <a:gd name="T35" fmla="*/ 16 h 658"/>
              <a:gd name="T36" fmla="*/ 513 w 658"/>
              <a:gd name="T37" fmla="*/ 56 h 658"/>
              <a:gd name="T38" fmla="*/ 583 w 658"/>
              <a:gd name="T39" fmla="*/ 121 h 658"/>
              <a:gd name="T40" fmla="*/ 632 w 658"/>
              <a:gd name="T41" fmla="*/ 201 h 658"/>
              <a:gd name="T42" fmla="*/ 652 w 658"/>
              <a:gd name="T43" fmla="*/ 263 h 658"/>
              <a:gd name="T44" fmla="*/ 657 w 658"/>
              <a:gd name="T45" fmla="*/ 313 h 658"/>
              <a:gd name="T46" fmla="*/ 657 w 658"/>
              <a:gd name="T47" fmla="*/ 346 h 658"/>
              <a:gd name="T48" fmla="*/ 652 w 658"/>
              <a:gd name="T49" fmla="*/ 396 h 658"/>
              <a:gd name="T50" fmla="*/ 632 w 658"/>
              <a:gd name="T51" fmla="*/ 457 h 658"/>
              <a:gd name="T52" fmla="*/ 583 w 658"/>
              <a:gd name="T53" fmla="*/ 539 h 658"/>
              <a:gd name="T54" fmla="*/ 513 w 658"/>
              <a:gd name="T55" fmla="*/ 602 h 658"/>
              <a:gd name="T56" fmla="*/ 426 w 658"/>
              <a:gd name="T57" fmla="*/ 644 h 658"/>
              <a:gd name="T58" fmla="*/ 379 w 658"/>
              <a:gd name="T59" fmla="*/ 654 h 658"/>
              <a:gd name="T60" fmla="*/ 329 w 658"/>
              <a:gd name="T61" fmla="*/ 658 h 658"/>
              <a:gd name="T62" fmla="*/ 329 w 658"/>
              <a:gd name="T63" fmla="*/ 37 h 658"/>
              <a:gd name="T64" fmla="*/ 242 w 658"/>
              <a:gd name="T65" fmla="*/ 51 h 658"/>
              <a:gd name="T66" fmla="*/ 167 w 658"/>
              <a:gd name="T67" fmla="*/ 88 h 658"/>
              <a:gd name="T68" fmla="*/ 105 w 658"/>
              <a:gd name="T69" fmla="*/ 144 h 658"/>
              <a:gd name="T70" fmla="*/ 60 w 658"/>
              <a:gd name="T71" fmla="*/ 216 h 658"/>
              <a:gd name="T72" fmla="*/ 39 w 658"/>
              <a:gd name="T73" fmla="*/ 299 h 658"/>
              <a:gd name="T74" fmla="*/ 39 w 658"/>
              <a:gd name="T75" fmla="*/ 359 h 658"/>
              <a:gd name="T76" fmla="*/ 60 w 658"/>
              <a:gd name="T77" fmla="*/ 443 h 658"/>
              <a:gd name="T78" fmla="*/ 105 w 658"/>
              <a:gd name="T79" fmla="*/ 514 h 658"/>
              <a:gd name="T80" fmla="*/ 167 w 658"/>
              <a:gd name="T81" fmla="*/ 571 h 658"/>
              <a:gd name="T82" fmla="*/ 242 w 658"/>
              <a:gd name="T83" fmla="*/ 607 h 658"/>
              <a:gd name="T84" fmla="*/ 329 w 658"/>
              <a:gd name="T85" fmla="*/ 621 h 658"/>
              <a:gd name="T86" fmla="*/ 387 w 658"/>
              <a:gd name="T87" fmla="*/ 615 h 658"/>
              <a:gd name="T88" fmla="*/ 468 w 658"/>
              <a:gd name="T89" fmla="*/ 586 h 658"/>
              <a:gd name="T90" fmla="*/ 535 w 658"/>
              <a:gd name="T91" fmla="*/ 535 h 658"/>
              <a:gd name="T92" fmla="*/ 585 w 658"/>
              <a:gd name="T93" fmla="*/ 467 h 658"/>
              <a:gd name="T94" fmla="*/ 614 w 658"/>
              <a:gd name="T95" fmla="*/ 388 h 658"/>
              <a:gd name="T96" fmla="*/ 621 w 658"/>
              <a:gd name="T97" fmla="*/ 329 h 658"/>
              <a:gd name="T98" fmla="*/ 607 w 658"/>
              <a:gd name="T99" fmla="*/ 243 h 658"/>
              <a:gd name="T100" fmla="*/ 570 w 658"/>
              <a:gd name="T101" fmla="*/ 166 h 658"/>
              <a:gd name="T102" fmla="*/ 515 w 658"/>
              <a:gd name="T103" fmla="*/ 105 h 658"/>
              <a:gd name="T104" fmla="*/ 442 w 658"/>
              <a:gd name="T105" fmla="*/ 62 h 658"/>
              <a:gd name="T106" fmla="*/ 359 w 658"/>
              <a:gd name="T107" fmla="*/ 4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8" h="658">
                <a:moveTo>
                  <a:pt x="329" y="658"/>
                </a:moveTo>
                <a:lnTo>
                  <a:pt x="329" y="658"/>
                </a:lnTo>
                <a:lnTo>
                  <a:pt x="312" y="658"/>
                </a:lnTo>
                <a:lnTo>
                  <a:pt x="296" y="657"/>
                </a:lnTo>
                <a:lnTo>
                  <a:pt x="279" y="654"/>
                </a:lnTo>
                <a:lnTo>
                  <a:pt x="262" y="652"/>
                </a:lnTo>
                <a:lnTo>
                  <a:pt x="247" y="648"/>
                </a:lnTo>
                <a:lnTo>
                  <a:pt x="231" y="644"/>
                </a:lnTo>
                <a:lnTo>
                  <a:pt x="202" y="633"/>
                </a:lnTo>
                <a:lnTo>
                  <a:pt x="172" y="618"/>
                </a:lnTo>
                <a:lnTo>
                  <a:pt x="145" y="602"/>
                </a:lnTo>
                <a:lnTo>
                  <a:pt x="120" y="583"/>
                </a:lnTo>
                <a:lnTo>
                  <a:pt x="97" y="562"/>
                </a:lnTo>
                <a:lnTo>
                  <a:pt x="75" y="539"/>
                </a:lnTo>
                <a:lnTo>
                  <a:pt x="56" y="513"/>
                </a:lnTo>
                <a:lnTo>
                  <a:pt x="40" y="486"/>
                </a:lnTo>
                <a:lnTo>
                  <a:pt x="25" y="457"/>
                </a:lnTo>
                <a:lnTo>
                  <a:pt x="15" y="427"/>
                </a:lnTo>
                <a:lnTo>
                  <a:pt x="11" y="411"/>
                </a:lnTo>
                <a:lnTo>
                  <a:pt x="7" y="396"/>
                </a:lnTo>
                <a:lnTo>
                  <a:pt x="4" y="379"/>
                </a:lnTo>
                <a:lnTo>
                  <a:pt x="1" y="363"/>
                </a:lnTo>
                <a:lnTo>
                  <a:pt x="0" y="346"/>
                </a:lnTo>
                <a:lnTo>
                  <a:pt x="0" y="329"/>
                </a:lnTo>
                <a:lnTo>
                  <a:pt x="0" y="329"/>
                </a:lnTo>
                <a:lnTo>
                  <a:pt x="0" y="313"/>
                </a:lnTo>
                <a:lnTo>
                  <a:pt x="1" y="295"/>
                </a:lnTo>
                <a:lnTo>
                  <a:pt x="4" y="279"/>
                </a:lnTo>
                <a:lnTo>
                  <a:pt x="7" y="263"/>
                </a:lnTo>
                <a:lnTo>
                  <a:pt x="11" y="247"/>
                </a:lnTo>
                <a:lnTo>
                  <a:pt x="15" y="232"/>
                </a:lnTo>
                <a:lnTo>
                  <a:pt x="25" y="201"/>
                </a:lnTo>
                <a:lnTo>
                  <a:pt x="40" y="173"/>
                </a:lnTo>
                <a:lnTo>
                  <a:pt x="56" y="145"/>
                </a:lnTo>
                <a:lnTo>
                  <a:pt x="75" y="121"/>
                </a:lnTo>
                <a:lnTo>
                  <a:pt x="97" y="96"/>
                </a:lnTo>
                <a:lnTo>
                  <a:pt x="120" y="75"/>
                </a:lnTo>
                <a:lnTo>
                  <a:pt x="145" y="56"/>
                </a:lnTo>
                <a:lnTo>
                  <a:pt x="172" y="40"/>
                </a:lnTo>
                <a:lnTo>
                  <a:pt x="202" y="27"/>
                </a:lnTo>
                <a:lnTo>
                  <a:pt x="231" y="16"/>
                </a:lnTo>
                <a:lnTo>
                  <a:pt x="247" y="10"/>
                </a:lnTo>
                <a:lnTo>
                  <a:pt x="262" y="6"/>
                </a:lnTo>
                <a:lnTo>
                  <a:pt x="279" y="4"/>
                </a:lnTo>
                <a:lnTo>
                  <a:pt x="296" y="2"/>
                </a:lnTo>
                <a:lnTo>
                  <a:pt x="312" y="1"/>
                </a:lnTo>
                <a:lnTo>
                  <a:pt x="329" y="0"/>
                </a:lnTo>
                <a:lnTo>
                  <a:pt x="329" y="0"/>
                </a:lnTo>
                <a:lnTo>
                  <a:pt x="345" y="1"/>
                </a:lnTo>
                <a:lnTo>
                  <a:pt x="363" y="2"/>
                </a:lnTo>
                <a:lnTo>
                  <a:pt x="379" y="4"/>
                </a:lnTo>
                <a:lnTo>
                  <a:pt x="395" y="6"/>
                </a:lnTo>
                <a:lnTo>
                  <a:pt x="411" y="10"/>
                </a:lnTo>
                <a:lnTo>
                  <a:pt x="426" y="16"/>
                </a:lnTo>
                <a:lnTo>
                  <a:pt x="457" y="27"/>
                </a:lnTo>
                <a:lnTo>
                  <a:pt x="485" y="40"/>
                </a:lnTo>
                <a:lnTo>
                  <a:pt x="513" y="56"/>
                </a:lnTo>
                <a:lnTo>
                  <a:pt x="538" y="75"/>
                </a:lnTo>
                <a:lnTo>
                  <a:pt x="562" y="96"/>
                </a:lnTo>
                <a:lnTo>
                  <a:pt x="583" y="121"/>
                </a:lnTo>
                <a:lnTo>
                  <a:pt x="602" y="145"/>
                </a:lnTo>
                <a:lnTo>
                  <a:pt x="618" y="173"/>
                </a:lnTo>
                <a:lnTo>
                  <a:pt x="632" y="201"/>
                </a:lnTo>
                <a:lnTo>
                  <a:pt x="644" y="232"/>
                </a:lnTo>
                <a:lnTo>
                  <a:pt x="648" y="247"/>
                </a:lnTo>
                <a:lnTo>
                  <a:pt x="652" y="263"/>
                </a:lnTo>
                <a:lnTo>
                  <a:pt x="654" y="279"/>
                </a:lnTo>
                <a:lnTo>
                  <a:pt x="656" y="295"/>
                </a:lnTo>
                <a:lnTo>
                  <a:pt x="657" y="313"/>
                </a:lnTo>
                <a:lnTo>
                  <a:pt x="658" y="329"/>
                </a:lnTo>
                <a:lnTo>
                  <a:pt x="658" y="329"/>
                </a:lnTo>
                <a:lnTo>
                  <a:pt x="657" y="346"/>
                </a:lnTo>
                <a:lnTo>
                  <a:pt x="656" y="363"/>
                </a:lnTo>
                <a:lnTo>
                  <a:pt x="654" y="379"/>
                </a:lnTo>
                <a:lnTo>
                  <a:pt x="652" y="396"/>
                </a:lnTo>
                <a:lnTo>
                  <a:pt x="648" y="411"/>
                </a:lnTo>
                <a:lnTo>
                  <a:pt x="644" y="427"/>
                </a:lnTo>
                <a:lnTo>
                  <a:pt x="632" y="457"/>
                </a:lnTo>
                <a:lnTo>
                  <a:pt x="618" y="486"/>
                </a:lnTo>
                <a:lnTo>
                  <a:pt x="602" y="513"/>
                </a:lnTo>
                <a:lnTo>
                  <a:pt x="583" y="539"/>
                </a:lnTo>
                <a:lnTo>
                  <a:pt x="562" y="562"/>
                </a:lnTo>
                <a:lnTo>
                  <a:pt x="538" y="583"/>
                </a:lnTo>
                <a:lnTo>
                  <a:pt x="513" y="602"/>
                </a:lnTo>
                <a:lnTo>
                  <a:pt x="485" y="618"/>
                </a:lnTo>
                <a:lnTo>
                  <a:pt x="457" y="633"/>
                </a:lnTo>
                <a:lnTo>
                  <a:pt x="426" y="644"/>
                </a:lnTo>
                <a:lnTo>
                  <a:pt x="411" y="648"/>
                </a:lnTo>
                <a:lnTo>
                  <a:pt x="395" y="652"/>
                </a:lnTo>
                <a:lnTo>
                  <a:pt x="379" y="654"/>
                </a:lnTo>
                <a:lnTo>
                  <a:pt x="363" y="657"/>
                </a:lnTo>
                <a:lnTo>
                  <a:pt x="345" y="658"/>
                </a:lnTo>
                <a:lnTo>
                  <a:pt x="329" y="658"/>
                </a:lnTo>
                <a:lnTo>
                  <a:pt x="329" y="658"/>
                </a:lnTo>
                <a:close/>
                <a:moveTo>
                  <a:pt x="329" y="37"/>
                </a:moveTo>
                <a:lnTo>
                  <a:pt x="329" y="37"/>
                </a:lnTo>
                <a:lnTo>
                  <a:pt x="300" y="40"/>
                </a:lnTo>
                <a:lnTo>
                  <a:pt x="270" y="44"/>
                </a:lnTo>
                <a:lnTo>
                  <a:pt x="242" y="51"/>
                </a:lnTo>
                <a:lnTo>
                  <a:pt x="215" y="62"/>
                </a:lnTo>
                <a:lnTo>
                  <a:pt x="191" y="74"/>
                </a:lnTo>
                <a:lnTo>
                  <a:pt x="167" y="88"/>
                </a:lnTo>
                <a:lnTo>
                  <a:pt x="144" y="105"/>
                </a:lnTo>
                <a:lnTo>
                  <a:pt x="124" y="123"/>
                </a:lnTo>
                <a:lnTo>
                  <a:pt x="105" y="144"/>
                </a:lnTo>
                <a:lnTo>
                  <a:pt x="87" y="166"/>
                </a:lnTo>
                <a:lnTo>
                  <a:pt x="73" y="191"/>
                </a:lnTo>
                <a:lnTo>
                  <a:pt x="60" y="216"/>
                </a:lnTo>
                <a:lnTo>
                  <a:pt x="51" y="243"/>
                </a:lnTo>
                <a:lnTo>
                  <a:pt x="43" y="271"/>
                </a:lnTo>
                <a:lnTo>
                  <a:pt x="39" y="299"/>
                </a:lnTo>
                <a:lnTo>
                  <a:pt x="38" y="329"/>
                </a:lnTo>
                <a:lnTo>
                  <a:pt x="38" y="329"/>
                </a:lnTo>
                <a:lnTo>
                  <a:pt x="39" y="359"/>
                </a:lnTo>
                <a:lnTo>
                  <a:pt x="43" y="388"/>
                </a:lnTo>
                <a:lnTo>
                  <a:pt x="51" y="416"/>
                </a:lnTo>
                <a:lnTo>
                  <a:pt x="60" y="443"/>
                </a:lnTo>
                <a:lnTo>
                  <a:pt x="73" y="467"/>
                </a:lnTo>
                <a:lnTo>
                  <a:pt x="87" y="492"/>
                </a:lnTo>
                <a:lnTo>
                  <a:pt x="105" y="514"/>
                </a:lnTo>
                <a:lnTo>
                  <a:pt x="124" y="535"/>
                </a:lnTo>
                <a:lnTo>
                  <a:pt x="144" y="553"/>
                </a:lnTo>
                <a:lnTo>
                  <a:pt x="167" y="571"/>
                </a:lnTo>
                <a:lnTo>
                  <a:pt x="191" y="586"/>
                </a:lnTo>
                <a:lnTo>
                  <a:pt x="215" y="598"/>
                </a:lnTo>
                <a:lnTo>
                  <a:pt x="242" y="607"/>
                </a:lnTo>
                <a:lnTo>
                  <a:pt x="270" y="615"/>
                </a:lnTo>
                <a:lnTo>
                  <a:pt x="300" y="619"/>
                </a:lnTo>
                <a:lnTo>
                  <a:pt x="329" y="621"/>
                </a:lnTo>
                <a:lnTo>
                  <a:pt x="329" y="621"/>
                </a:lnTo>
                <a:lnTo>
                  <a:pt x="359" y="619"/>
                </a:lnTo>
                <a:lnTo>
                  <a:pt x="387" y="615"/>
                </a:lnTo>
                <a:lnTo>
                  <a:pt x="415" y="607"/>
                </a:lnTo>
                <a:lnTo>
                  <a:pt x="442" y="598"/>
                </a:lnTo>
                <a:lnTo>
                  <a:pt x="468" y="586"/>
                </a:lnTo>
                <a:lnTo>
                  <a:pt x="492" y="571"/>
                </a:lnTo>
                <a:lnTo>
                  <a:pt x="515" y="553"/>
                </a:lnTo>
                <a:lnTo>
                  <a:pt x="535" y="535"/>
                </a:lnTo>
                <a:lnTo>
                  <a:pt x="554" y="514"/>
                </a:lnTo>
                <a:lnTo>
                  <a:pt x="570" y="492"/>
                </a:lnTo>
                <a:lnTo>
                  <a:pt x="585" y="467"/>
                </a:lnTo>
                <a:lnTo>
                  <a:pt x="597" y="443"/>
                </a:lnTo>
                <a:lnTo>
                  <a:pt x="607" y="416"/>
                </a:lnTo>
                <a:lnTo>
                  <a:pt x="614" y="388"/>
                </a:lnTo>
                <a:lnTo>
                  <a:pt x="618" y="359"/>
                </a:lnTo>
                <a:lnTo>
                  <a:pt x="621" y="329"/>
                </a:lnTo>
                <a:lnTo>
                  <a:pt x="621" y="329"/>
                </a:lnTo>
                <a:lnTo>
                  <a:pt x="618" y="299"/>
                </a:lnTo>
                <a:lnTo>
                  <a:pt x="614" y="271"/>
                </a:lnTo>
                <a:lnTo>
                  <a:pt x="607" y="243"/>
                </a:lnTo>
                <a:lnTo>
                  <a:pt x="597" y="216"/>
                </a:lnTo>
                <a:lnTo>
                  <a:pt x="585" y="191"/>
                </a:lnTo>
                <a:lnTo>
                  <a:pt x="570" y="166"/>
                </a:lnTo>
                <a:lnTo>
                  <a:pt x="554" y="144"/>
                </a:lnTo>
                <a:lnTo>
                  <a:pt x="535" y="123"/>
                </a:lnTo>
                <a:lnTo>
                  <a:pt x="515" y="105"/>
                </a:lnTo>
                <a:lnTo>
                  <a:pt x="492" y="88"/>
                </a:lnTo>
                <a:lnTo>
                  <a:pt x="468" y="74"/>
                </a:lnTo>
                <a:lnTo>
                  <a:pt x="442" y="62"/>
                </a:lnTo>
                <a:lnTo>
                  <a:pt x="415" y="51"/>
                </a:lnTo>
                <a:lnTo>
                  <a:pt x="387" y="44"/>
                </a:lnTo>
                <a:lnTo>
                  <a:pt x="359" y="40"/>
                </a:lnTo>
                <a:lnTo>
                  <a:pt x="329" y="37"/>
                </a:lnTo>
                <a:lnTo>
                  <a:pt x="329" y="37"/>
                </a:lnTo>
                <a:close/>
              </a:path>
            </a:pathLst>
          </a:custGeom>
          <a:solidFill>
            <a:srgbClr val="3EFAC5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cxnSp>
        <p:nvCxnSpPr>
          <p:cNvPr id="178" name="Straight Connector 48">
            <a:extLst>
              <a:ext uri="{FF2B5EF4-FFF2-40B4-BE49-F238E27FC236}">
                <a16:creationId xmlns:a16="http://schemas.microsoft.com/office/drawing/2014/main" id="{9E78F96F-EA5C-734F-8949-7DCAB29B2D94}"/>
              </a:ext>
            </a:extLst>
          </p:cNvPr>
          <p:cNvCxnSpPr>
            <a:cxnSpLocks/>
          </p:cNvCxnSpPr>
          <p:nvPr/>
        </p:nvCxnSpPr>
        <p:spPr>
          <a:xfrm>
            <a:off x="1690159" y="2703853"/>
            <a:ext cx="8757862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Placeholder 2"/>
          <p:cNvSpPr txBox="1">
            <a:spLocks/>
          </p:cNvSpPr>
          <p:nvPr/>
        </p:nvSpPr>
        <p:spPr>
          <a:xfrm>
            <a:off x="1702813" y="2365361"/>
            <a:ext cx="8731982" cy="31923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Proyectos del ámbito de la Orientación Profesional</a:t>
            </a:r>
          </a:p>
        </p:txBody>
      </p:sp>
      <p:cxnSp>
        <p:nvCxnSpPr>
          <p:cNvPr id="180" name="Straight Connector 48">
            <a:extLst>
              <a:ext uri="{FF2B5EF4-FFF2-40B4-BE49-F238E27FC236}">
                <a16:creationId xmlns:a16="http://schemas.microsoft.com/office/drawing/2014/main" id="{9E78F96F-EA5C-734F-8949-7DCAB29B2D94}"/>
              </a:ext>
            </a:extLst>
          </p:cNvPr>
          <p:cNvCxnSpPr>
            <a:cxnSpLocks/>
          </p:cNvCxnSpPr>
          <p:nvPr/>
        </p:nvCxnSpPr>
        <p:spPr>
          <a:xfrm>
            <a:off x="1690159" y="4628786"/>
            <a:ext cx="8757862" cy="0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 Placeholder 2"/>
          <p:cNvSpPr txBox="1">
            <a:spLocks/>
          </p:cNvSpPr>
          <p:nvPr/>
        </p:nvSpPr>
        <p:spPr>
          <a:xfrm>
            <a:off x="1702813" y="4290295"/>
            <a:ext cx="8731982" cy="31923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Proyectos del ámbito de la Innovación en el Empleo</a:t>
            </a:r>
          </a:p>
        </p:txBody>
      </p:sp>
      <p:sp>
        <p:nvSpPr>
          <p:cNvPr id="182" name="TextBox 39">
            <a:extLst>
              <a:ext uri="{FF2B5EF4-FFF2-40B4-BE49-F238E27FC236}">
                <a16:creationId xmlns:a16="http://schemas.microsoft.com/office/drawing/2014/main" id="{D8B4B5A3-E888-0E40-A2FB-802EB8C64D66}"/>
              </a:ext>
            </a:extLst>
          </p:cNvPr>
          <p:cNvSpPr txBox="1"/>
          <p:nvPr/>
        </p:nvSpPr>
        <p:spPr>
          <a:xfrm>
            <a:off x="1535940" y="5064322"/>
            <a:ext cx="170844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Diseño de la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AD76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plataforma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COE - CAT</a:t>
            </a:r>
          </a:p>
        </p:txBody>
      </p:sp>
      <p:sp>
        <p:nvSpPr>
          <p:cNvPr id="183" name="TextBox 39">
            <a:extLst>
              <a:ext uri="{FF2B5EF4-FFF2-40B4-BE49-F238E27FC236}">
                <a16:creationId xmlns:a16="http://schemas.microsoft.com/office/drawing/2014/main" id="{D8B4B5A3-E888-0E40-A2FB-802EB8C64D66}"/>
              </a:ext>
            </a:extLst>
          </p:cNvPr>
          <p:cNvSpPr txBox="1"/>
          <p:nvPr/>
        </p:nvSpPr>
        <p:spPr>
          <a:xfrm>
            <a:off x="4241917" y="5058231"/>
            <a:ext cx="170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Proyecto “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6F92D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Marca personal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de mejora de la inserción</a:t>
            </a:r>
          </a:p>
        </p:txBody>
      </p:sp>
      <p:sp>
        <p:nvSpPr>
          <p:cNvPr id="184" name="TextBox 39">
            <a:extLst>
              <a:ext uri="{FF2B5EF4-FFF2-40B4-BE49-F238E27FC236}">
                <a16:creationId xmlns:a16="http://schemas.microsoft.com/office/drawing/2014/main" id="{D8B4B5A3-E888-0E40-A2FB-802EB8C64D66}"/>
              </a:ext>
            </a:extLst>
          </p:cNvPr>
          <p:cNvSpPr txBox="1"/>
          <p:nvPr/>
        </p:nvSpPr>
        <p:spPr>
          <a:xfrm>
            <a:off x="6894673" y="5104607"/>
            <a:ext cx="170745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Modelo de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84DA2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prospección empresarial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avanzada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73C4E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5" name="TextBox 39">
            <a:extLst>
              <a:ext uri="{FF2B5EF4-FFF2-40B4-BE49-F238E27FC236}">
                <a16:creationId xmlns:a16="http://schemas.microsoft.com/office/drawing/2014/main" id="{D8B4B5A3-E888-0E40-A2FB-802EB8C64D66}"/>
              </a:ext>
            </a:extLst>
          </p:cNvPr>
          <p:cNvSpPr txBox="1"/>
          <p:nvPr/>
        </p:nvSpPr>
        <p:spPr>
          <a:xfrm>
            <a:off x="9584072" y="5104582"/>
            <a:ext cx="1841907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Evaluación y mejora del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20F4C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fomento de la contratación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20F4C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6" name="Rounded Rectangle 24"/>
          <p:cNvSpPr/>
          <p:nvPr/>
        </p:nvSpPr>
        <p:spPr>
          <a:xfrm rot="18900000">
            <a:off x="8744709" y="5351444"/>
            <a:ext cx="906051" cy="179046"/>
          </a:xfrm>
          <a:prstGeom prst="roundRect">
            <a:avLst>
              <a:gd name="adj" fmla="val 50000"/>
            </a:avLst>
          </a:prstGeom>
          <a:solidFill>
            <a:srgbClr val="34F6CC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ounded Rectangle 22"/>
          <p:cNvSpPr/>
          <p:nvPr/>
        </p:nvSpPr>
        <p:spPr>
          <a:xfrm>
            <a:off x="9028275" y="5111171"/>
            <a:ext cx="549928" cy="179046"/>
          </a:xfrm>
          <a:prstGeom prst="roundRect">
            <a:avLst>
              <a:gd name="adj" fmla="val 50000"/>
            </a:avLst>
          </a:prstGeom>
          <a:solidFill>
            <a:srgbClr val="34F6CC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ounded Rectangle 23"/>
          <p:cNvSpPr/>
          <p:nvPr/>
        </p:nvSpPr>
        <p:spPr>
          <a:xfrm rot="5400000">
            <a:off x="9213714" y="5296612"/>
            <a:ext cx="549929" cy="179046"/>
          </a:xfrm>
          <a:prstGeom prst="roundRect">
            <a:avLst>
              <a:gd name="adj" fmla="val 50000"/>
            </a:avLst>
          </a:prstGeom>
          <a:solidFill>
            <a:srgbClr val="34F6CC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9" name="Oval 188"/>
          <p:cNvSpPr/>
          <p:nvPr/>
        </p:nvSpPr>
        <p:spPr>
          <a:xfrm>
            <a:off x="9405953" y="5130491"/>
            <a:ext cx="151236" cy="15244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Rounded Rectangle 24"/>
          <p:cNvSpPr/>
          <p:nvPr/>
        </p:nvSpPr>
        <p:spPr>
          <a:xfrm rot="18900000">
            <a:off x="6055310" y="5353454"/>
            <a:ext cx="906051" cy="17904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ounded Rectangle 22"/>
          <p:cNvSpPr/>
          <p:nvPr/>
        </p:nvSpPr>
        <p:spPr>
          <a:xfrm>
            <a:off x="6338876" y="5113180"/>
            <a:ext cx="549928" cy="17904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Rounded Rectangle 23"/>
          <p:cNvSpPr/>
          <p:nvPr/>
        </p:nvSpPr>
        <p:spPr>
          <a:xfrm rot="5400000">
            <a:off x="6524315" y="5298621"/>
            <a:ext cx="549929" cy="17904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3" name="Oval 192"/>
          <p:cNvSpPr/>
          <p:nvPr/>
        </p:nvSpPr>
        <p:spPr>
          <a:xfrm>
            <a:off x="6716554" y="5132501"/>
            <a:ext cx="151236" cy="15244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5">
            <a:extLst>
              <a:ext uri="{FF2B5EF4-FFF2-40B4-BE49-F238E27FC236}">
                <a16:creationId xmlns:a16="http://schemas.microsoft.com/office/drawing/2014/main" id="{798CC9DC-3186-B146-B085-92EB039B047B}"/>
              </a:ext>
            </a:extLst>
          </p:cNvPr>
          <p:cNvSpPr>
            <a:spLocks noEditPoints="1"/>
          </p:cNvSpPr>
          <p:nvPr/>
        </p:nvSpPr>
        <p:spPr bwMode="auto">
          <a:xfrm>
            <a:off x="6716467" y="5132501"/>
            <a:ext cx="151522" cy="152446"/>
          </a:xfrm>
          <a:custGeom>
            <a:avLst/>
            <a:gdLst>
              <a:gd name="T0" fmla="*/ 312 w 657"/>
              <a:gd name="T1" fmla="*/ 659 h 659"/>
              <a:gd name="T2" fmla="*/ 262 w 657"/>
              <a:gd name="T3" fmla="*/ 652 h 659"/>
              <a:gd name="T4" fmla="*/ 200 w 657"/>
              <a:gd name="T5" fmla="*/ 634 h 659"/>
              <a:gd name="T6" fmla="*/ 120 w 657"/>
              <a:gd name="T7" fmla="*/ 584 h 659"/>
              <a:gd name="T8" fmla="*/ 56 w 657"/>
              <a:gd name="T9" fmla="*/ 514 h 659"/>
              <a:gd name="T10" fmla="*/ 15 w 657"/>
              <a:gd name="T11" fmla="*/ 428 h 659"/>
              <a:gd name="T12" fmla="*/ 4 w 657"/>
              <a:gd name="T13" fmla="*/ 380 h 659"/>
              <a:gd name="T14" fmla="*/ 0 w 657"/>
              <a:gd name="T15" fmla="*/ 330 h 659"/>
              <a:gd name="T16" fmla="*/ 1 w 657"/>
              <a:gd name="T17" fmla="*/ 296 h 659"/>
              <a:gd name="T18" fmla="*/ 11 w 657"/>
              <a:gd name="T19" fmla="*/ 248 h 659"/>
              <a:gd name="T20" fmla="*/ 39 w 657"/>
              <a:gd name="T21" fmla="*/ 174 h 659"/>
              <a:gd name="T22" fmla="*/ 97 w 657"/>
              <a:gd name="T23" fmla="*/ 97 h 659"/>
              <a:gd name="T24" fmla="*/ 172 w 657"/>
              <a:gd name="T25" fmla="*/ 41 h 659"/>
              <a:gd name="T26" fmla="*/ 246 w 657"/>
              <a:gd name="T27" fmla="*/ 11 h 659"/>
              <a:gd name="T28" fmla="*/ 296 w 657"/>
              <a:gd name="T29" fmla="*/ 3 h 659"/>
              <a:gd name="T30" fmla="*/ 329 w 657"/>
              <a:gd name="T31" fmla="*/ 0 h 659"/>
              <a:gd name="T32" fmla="*/ 379 w 657"/>
              <a:gd name="T33" fmla="*/ 5 h 659"/>
              <a:gd name="T34" fmla="*/ 426 w 657"/>
              <a:gd name="T35" fmla="*/ 15 h 659"/>
              <a:gd name="T36" fmla="*/ 512 w 657"/>
              <a:gd name="T37" fmla="*/ 57 h 659"/>
              <a:gd name="T38" fmla="*/ 582 w 657"/>
              <a:gd name="T39" fmla="*/ 121 h 659"/>
              <a:gd name="T40" fmla="*/ 632 w 657"/>
              <a:gd name="T41" fmla="*/ 202 h 659"/>
              <a:gd name="T42" fmla="*/ 651 w 657"/>
              <a:gd name="T43" fmla="*/ 264 h 659"/>
              <a:gd name="T44" fmla="*/ 657 w 657"/>
              <a:gd name="T45" fmla="*/ 314 h 659"/>
              <a:gd name="T46" fmla="*/ 657 w 657"/>
              <a:gd name="T47" fmla="*/ 347 h 659"/>
              <a:gd name="T48" fmla="*/ 651 w 657"/>
              <a:gd name="T49" fmla="*/ 396 h 659"/>
              <a:gd name="T50" fmla="*/ 632 w 657"/>
              <a:gd name="T51" fmla="*/ 457 h 659"/>
              <a:gd name="T52" fmla="*/ 582 w 657"/>
              <a:gd name="T53" fmla="*/ 539 h 659"/>
              <a:gd name="T54" fmla="*/ 512 w 657"/>
              <a:gd name="T55" fmla="*/ 603 h 659"/>
              <a:gd name="T56" fmla="*/ 426 w 657"/>
              <a:gd name="T57" fmla="*/ 644 h 659"/>
              <a:gd name="T58" fmla="*/ 379 w 657"/>
              <a:gd name="T59" fmla="*/ 655 h 659"/>
              <a:gd name="T60" fmla="*/ 329 w 657"/>
              <a:gd name="T61" fmla="*/ 659 h 659"/>
              <a:gd name="T62" fmla="*/ 329 w 657"/>
              <a:gd name="T63" fmla="*/ 38 h 659"/>
              <a:gd name="T64" fmla="*/ 242 w 657"/>
              <a:gd name="T65" fmla="*/ 52 h 659"/>
              <a:gd name="T66" fmla="*/ 165 w 657"/>
              <a:gd name="T67" fmla="*/ 89 h 659"/>
              <a:gd name="T68" fmla="*/ 104 w 657"/>
              <a:gd name="T69" fmla="*/ 144 h 659"/>
              <a:gd name="T70" fmla="*/ 61 w 657"/>
              <a:gd name="T71" fmla="*/ 217 h 659"/>
              <a:gd name="T72" fmla="*/ 39 w 657"/>
              <a:gd name="T73" fmla="*/ 300 h 659"/>
              <a:gd name="T74" fmla="*/ 39 w 657"/>
              <a:gd name="T75" fmla="*/ 359 h 659"/>
              <a:gd name="T76" fmla="*/ 61 w 657"/>
              <a:gd name="T77" fmla="*/ 444 h 659"/>
              <a:gd name="T78" fmla="*/ 104 w 657"/>
              <a:gd name="T79" fmla="*/ 515 h 659"/>
              <a:gd name="T80" fmla="*/ 165 w 657"/>
              <a:gd name="T81" fmla="*/ 572 h 659"/>
              <a:gd name="T82" fmla="*/ 242 w 657"/>
              <a:gd name="T83" fmla="*/ 608 h 659"/>
              <a:gd name="T84" fmla="*/ 329 w 657"/>
              <a:gd name="T85" fmla="*/ 621 h 659"/>
              <a:gd name="T86" fmla="*/ 387 w 657"/>
              <a:gd name="T87" fmla="*/ 616 h 659"/>
              <a:gd name="T88" fmla="*/ 468 w 657"/>
              <a:gd name="T89" fmla="*/ 586 h 659"/>
              <a:gd name="T90" fmla="*/ 535 w 657"/>
              <a:gd name="T91" fmla="*/ 535 h 659"/>
              <a:gd name="T92" fmla="*/ 585 w 657"/>
              <a:gd name="T93" fmla="*/ 468 h 659"/>
              <a:gd name="T94" fmla="*/ 614 w 657"/>
              <a:gd name="T95" fmla="*/ 389 h 659"/>
              <a:gd name="T96" fmla="*/ 620 w 657"/>
              <a:gd name="T97" fmla="*/ 330 h 659"/>
              <a:gd name="T98" fmla="*/ 608 w 657"/>
              <a:gd name="T99" fmla="*/ 244 h 659"/>
              <a:gd name="T100" fmla="*/ 570 w 657"/>
              <a:gd name="T101" fmla="*/ 167 h 659"/>
              <a:gd name="T102" fmla="*/ 513 w 657"/>
              <a:gd name="T103" fmla="*/ 105 h 659"/>
              <a:gd name="T104" fmla="*/ 442 w 657"/>
              <a:gd name="T105" fmla="*/ 62 h 659"/>
              <a:gd name="T106" fmla="*/ 359 w 657"/>
              <a:gd name="T107" fmla="*/ 41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7" h="659">
                <a:moveTo>
                  <a:pt x="329" y="659"/>
                </a:moveTo>
                <a:lnTo>
                  <a:pt x="329" y="659"/>
                </a:lnTo>
                <a:lnTo>
                  <a:pt x="312" y="659"/>
                </a:lnTo>
                <a:lnTo>
                  <a:pt x="296" y="658"/>
                </a:lnTo>
                <a:lnTo>
                  <a:pt x="278" y="655"/>
                </a:lnTo>
                <a:lnTo>
                  <a:pt x="262" y="652"/>
                </a:lnTo>
                <a:lnTo>
                  <a:pt x="246" y="648"/>
                </a:lnTo>
                <a:lnTo>
                  <a:pt x="231" y="644"/>
                </a:lnTo>
                <a:lnTo>
                  <a:pt x="200" y="634"/>
                </a:lnTo>
                <a:lnTo>
                  <a:pt x="172" y="619"/>
                </a:lnTo>
                <a:lnTo>
                  <a:pt x="145" y="603"/>
                </a:lnTo>
                <a:lnTo>
                  <a:pt x="120" y="584"/>
                </a:lnTo>
                <a:lnTo>
                  <a:pt x="97" y="562"/>
                </a:lnTo>
                <a:lnTo>
                  <a:pt x="75" y="539"/>
                </a:lnTo>
                <a:lnTo>
                  <a:pt x="56" y="514"/>
                </a:lnTo>
                <a:lnTo>
                  <a:pt x="39" y="487"/>
                </a:lnTo>
                <a:lnTo>
                  <a:pt x="26" y="457"/>
                </a:lnTo>
                <a:lnTo>
                  <a:pt x="15" y="428"/>
                </a:lnTo>
                <a:lnTo>
                  <a:pt x="11" y="412"/>
                </a:lnTo>
                <a:lnTo>
                  <a:pt x="7" y="396"/>
                </a:lnTo>
                <a:lnTo>
                  <a:pt x="4" y="380"/>
                </a:lnTo>
                <a:lnTo>
                  <a:pt x="1" y="363"/>
                </a:lnTo>
                <a:lnTo>
                  <a:pt x="0" y="347"/>
                </a:lnTo>
                <a:lnTo>
                  <a:pt x="0" y="330"/>
                </a:lnTo>
                <a:lnTo>
                  <a:pt x="0" y="330"/>
                </a:lnTo>
                <a:lnTo>
                  <a:pt x="0" y="314"/>
                </a:lnTo>
                <a:lnTo>
                  <a:pt x="1" y="296"/>
                </a:lnTo>
                <a:lnTo>
                  <a:pt x="4" y="280"/>
                </a:lnTo>
                <a:lnTo>
                  <a:pt x="7" y="264"/>
                </a:lnTo>
                <a:lnTo>
                  <a:pt x="11" y="248"/>
                </a:lnTo>
                <a:lnTo>
                  <a:pt x="15" y="233"/>
                </a:lnTo>
                <a:lnTo>
                  <a:pt x="26" y="202"/>
                </a:lnTo>
                <a:lnTo>
                  <a:pt x="39" y="174"/>
                </a:lnTo>
                <a:lnTo>
                  <a:pt x="56" y="146"/>
                </a:lnTo>
                <a:lnTo>
                  <a:pt x="75" y="121"/>
                </a:lnTo>
                <a:lnTo>
                  <a:pt x="97" y="97"/>
                </a:lnTo>
                <a:lnTo>
                  <a:pt x="120" y="76"/>
                </a:lnTo>
                <a:lnTo>
                  <a:pt x="145" y="57"/>
                </a:lnTo>
                <a:lnTo>
                  <a:pt x="172" y="41"/>
                </a:lnTo>
                <a:lnTo>
                  <a:pt x="200" y="27"/>
                </a:lnTo>
                <a:lnTo>
                  <a:pt x="231" y="15"/>
                </a:lnTo>
                <a:lnTo>
                  <a:pt x="246" y="11"/>
                </a:lnTo>
                <a:lnTo>
                  <a:pt x="262" y="7"/>
                </a:lnTo>
                <a:lnTo>
                  <a:pt x="278" y="5"/>
                </a:lnTo>
                <a:lnTo>
                  <a:pt x="296" y="3"/>
                </a:lnTo>
                <a:lnTo>
                  <a:pt x="312" y="2"/>
                </a:lnTo>
                <a:lnTo>
                  <a:pt x="329" y="0"/>
                </a:lnTo>
                <a:lnTo>
                  <a:pt x="329" y="0"/>
                </a:lnTo>
                <a:lnTo>
                  <a:pt x="345" y="2"/>
                </a:lnTo>
                <a:lnTo>
                  <a:pt x="363" y="3"/>
                </a:lnTo>
                <a:lnTo>
                  <a:pt x="379" y="5"/>
                </a:lnTo>
                <a:lnTo>
                  <a:pt x="395" y="7"/>
                </a:lnTo>
                <a:lnTo>
                  <a:pt x="411" y="11"/>
                </a:lnTo>
                <a:lnTo>
                  <a:pt x="426" y="15"/>
                </a:lnTo>
                <a:lnTo>
                  <a:pt x="457" y="27"/>
                </a:lnTo>
                <a:lnTo>
                  <a:pt x="485" y="41"/>
                </a:lnTo>
                <a:lnTo>
                  <a:pt x="512" y="57"/>
                </a:lnTo>
                <a:lnTo>
                  <a:pt x="538" y="76"/>
                </a:lnTo>
                <a:lnTo>
                  <a:pt x="562" y="97"/>
                </a:lnTo>
                <a:lnTo>
                  <a:pt x="582" y="121"/>
                </a:lnTo>
                <a:lnTo>
                  <a:pt x="601" y="146"/>
                </a:lnTo>
                <a:lnTo>
                  <a:pt x="618" y="174"/>
                </a:lnTo>
                <a:lnTo>
                  <a:pt x="632" y="202"/>
                </a:lnTo>
                <a:lnTo>
                  <a:pt x="642" y="233"/>
                </a:lnTo>
                <a:lnTo>
                  <a:pt x="648" y="248"/>
                </a:lnTo>
                <a:lnTo>
                  <a:pt x="651" y="264"/>
                </a:lnTo>
                <a:lnTo>
                  <a:pt x="653" y="280"/>
                </a:lnTo>
                <a:lnTo>
                  <a:pt x="656" y="296"/>
                </a:lnTo>
                <a:lnTo>
                  <a:pt x="657" y="314"/>
                </a:lnTo>
                <a:lnTo>
                  <a:pt x="657" y="330"/>
                </a:lnTo>
                <a:lnTo>
                  <a:pt x="657" y="330"/>
                </a:lnTo>
                <a:lnTo>
                  <a:pt x="657" y="347"/>
                </a:lnTo>
                <a:lnTo>
                  <a:pt x="656" y="363"/>
                </a:lnTo>
                <a:lnTo>
                  <a:pt x="653" y="380"/>
                </a:lnTo>
                <a:lnTo>
                  <a:pt x="651" y="396"/>
                </a:lnTo>
                <a:lnTo>
                  <a:pt x="648" y="412"/>
                </a:lnTo>
                <a:lnTo>
                  <a:pt x="642" y="428"/>
                </a:lnTo>
                <a:lnTo>
                  <a:pt x="632" y="457"/>
                </a:lnTo>
                <a:lnTo>
                  <a:pt x="618" y="487"/>
                </a:lnTo>
                <a:lnTo>
                  <a:pt x="601" y="514"/>
                </a:lnTo>
                <a:lnTo>
                  <a:pt x="582" y="539"/>
                </a:lnTo>
                <a:lnTo>
                  <a:pt x="562" y="562"/>
                </a:lnTo>
                <a:lnTo>
                  <a:pt x="538" y="584"/>
                </a:lnTo>
                <a:lnTo>
                  <a:pt x="512" y="603"/>
                </a:lnTo>
                <a:lnTo>
                  <a:pt x="485" y="619"/>
                </a:lnTo>
                <a:lnTo>
                  <a:pt x="457" y="634"/>
                </a:lnTo>
                <a:lnTo>
                  <a:pt x="426" y="644"/>
                </a:lnTo>
                <a:lnTo>
                  <a:pt x="411" y="648"/>
                </a:lnTo>
                <a:lnTo>
                  <a:pt x="395" y="652"/>
                </a:lnTo>
                <a:lnTo>
                  <a:pt x="379" y="655"/>
                </a:lnTo>
                <a:lnTo>
                  <a:pt x="363" y="658"/>
                </a:lnTo>
                <a:lnTo>
                  <a:pt x="345" y="659"/>
                </a:lnTo>
                <a:lnTo>
                  <a:pt x="329" y="659"/>
                </a:lnTo>
                <a:lnTo>
                  <a:pt x="329" y="659"/>
                </a:lnTo>
                <a:close/>
                <a:moveTo>
                  <a:pt x="329" y="38"/>
                </a:moveTo>
                <a:lnTo>
                  <a:pt x="329" y="38"/>
                </a:lnTo>
                <a:lnTo>
                  <a:pt x="298" y="41"/>
                </a:lnTo>
                <a:lnTo>
                  <a:pt x="270" y="45"/>
                </a:lnTo>
                <a:lnTo>
                  <a:pt x="242" y="52"/>
                </a:lnTo>
                <a:lnTo>
                  <a:pt x="215" y="62"/>
                </a:lnTo>
                <a:lnTo>
                  <a:pt x="190" y="74"/>
                </a:lnTo>
                <a:lnTo>
                  <a:pt x="165" y="89"/>
                </a:lnTo>
                <a:lnTo>
                  <a:pt x="144" y="105"/>
                </a:lnTo>
                <a:lnTo>
                  <a:pt x="122" y="124"/>
                </a:lnTo>
                <a:lnTo>
                  <a:pt x="104" y="144"/>
                </a:lnTo>
                <a:lnTo>
                  <a:pt x="87" y="167"/>
                </a:lnTo>
                <a:lnTo>
                  <a:pt x="73" y="191"/>
                </a:lnTo>
                <a:lnTo>
                  <a:pt x="61" y="217"/>
                </a:lnTo>
                <a:lnTo>
                  <a:pt x="51" y="244"/>
                </a:lnTo>
                <a:lnTo>
                  <a:pt x="43" y="272"/>
                </a:lnTo>
                <a:lnTo>
                  <a:pt x="39" y="300"/>
                </a:lnTo>
                <a:lnTo>
                  <a:pt x="38" y="330"/>
                </a:lnTo>
                <a:lnTo>
                  <a:pt x="38" y="330"/>
                </a:lnTo>
                <a:lnTo>
                  <a:pt x="39" y="359"/>
                </a:lnTo>
                <a:lnTo>
                  <a:pt x="43" y="389"/>
                </a:lnTo>
                <a:lnTo>
                  <a:pt x="51" y="417"/>
                </a:lnTo>
                <a:lnTo>
                  <a:pt x="61" y="444"/>
                </a:lnTo>
                <a:lnTo>
                  <a:pt x="73" y="468"/>
                </a:lnTo>
                <a:lnTo>
                  <a:pt x="87" y="492"/>
                </a:lnTo>
                <a:lnTo>
                  <a:pt x="104" y="515"/>
                </a:lnTo>
                <a:lnTo>
                  <a:pt x="122" y="535"/>
                </a:lnTo>
                <a:lnTo>
                  <a:pt x="144" y="554"/>
                </a:lnTo>
                <a:lnTo>
                  <a:pt x="165" y="572"/>
                </a:lnTo>
                <a:lnTo>
                  <a:pt x="190" y="586"/>
                </a:lnTo>
                <a:lnTo>
                  <a:pt x="215" y="599"/>
                </a:lnTo>
                <a:lnTo>
                  <a:pt x="242" y="608"/>
                </a:lnTo>
                <a:lnTo>
                  <a:pt x="270" y="616"/>
                </a:lnTo>
                <a:lnTo>
                  <a:pt x="298" y="620"/>
                </a:lnTo>
                <a:lnTo>
                  <a:pt x="329" y="621"/>
                </a:lnTo>
                <a:lnTo>
                  <a:pt x="329" y="621"/>
                </a:lnTo>
                <a:lnTo>
                  <a:pt x="359" y="620"/>
                </a:lnTo>
                <a:lnTo>
                  <a:pt x="387" y="616"/>
                </a:lnTo>
                <a:lnTo>
                  <a:pt x="415" y="608"/>
                </a:lnTo>
                <a:lnTo>
                  <a:pt x="442" y="599"/>
                </a:lnTo>
                <a:lnTo>
                  <a:pt x="468" y="586"/>
                </a:lnTo>
                <a:lnTo>
                  <a:pt x="492" y="572"/>
                </a:lnTo>
                <a:lnTo>
                  <a:pt x="513" y="554"/>
                </a:lnTo>
                <a:lnTo>
                  <a:pt x="535" y="535"/>
                </a:lnTo>
                <a:lnTo>
                  <a:pt x="554" y="515"/>
                </a:lnTo>
                <a:lnTo>
                  <a:pt x="570" y="492"/>
                </a:lnTo>
                <a:lnTo>
                  <a:pt x="585" y="468"/>
                </a:lnTo>
                <a:lnTo>
                  <a:pt x="597" y="444"/>
                </a:lnTo>
                <a:lnTo>
                  <a:pt x="608" y="417"/>
                </a:lnTo>
                <a:lnTo>
                  <a:pt x="614" y="389"/>
                </a:lnTo>
                <a:lnTo>
                  <a:pt x="618" y="359"/>
                </a:lnTo>
                <a:lnTo>
                  <a:pt x="620" y="330"/>
                </a:lnTo>
                <a:lnTo>
                  <a:pt x="620" y="330"/>
                </a:lnTo>
                <a:lnTo>
                  <a:pt x="618" y="300"/>
                </a:lnTo>
                <a:lnTo>
                  <a:pt x="614" y="272"/>
                </a:lnTo>
                <a:lnTo>
                  <a:pt x="608" y="244"/>
                </a:lnTo>
                <a:lnTo>
                  <a:pt x="597" y="217"/>
                </a:lnTo>
                <a:lnTo>
                  <a:pt x="585" y="191"/>
                </a:lnTo>
                <a:lnTo>
                  <a:pt x="570" y="167"/>
                </a:lnTo>
                <a:lnTo>
                  <a:pt x="554" y="144"/>
                </a:lnTo>
                <a:lnTo>
                  <a:pt x="535" y="124"/>
                </a:lnTo>
                <a:lnTo>
                  <a:pt x="513" y="105"/>
                </a:lnTo>
                <a:lnTo>
                  <a:pt x="492" y="89"/>
                </a:lnTo>
                <a:lnTo>
                  <a:pt x="468" y="74"/>
                </a:lnTo>
                <a:lnTo>
                  <a:pt x="442" y="62"/>
                </a:lnTo>
                <a:lnTo>
                  <a:pt x="415" y="52"/>
                </a:lnTo>
                <a:lnTo>
                  <a:pt x="387" y="45"/>
                </a:lnTo>
                <a:lnTo>
                  <a:pt x="359" y="41"/>
                </a:lnTo>
                <a:lnTo>
                  <a:pt x="329" y="38"/>
                </a:lnTo>
                <a:lnTo>
                  <a:pt x="329" y="38"/>
                </a:lnTo>
                <a:close/>
              </a:path>
            </a:pathLst>
          </a:custGeom>
          <a:solidFill>
            <a:srgbClr val="86F2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95" name="Freeform 11">
            <a:extLst>
              <a:ext uri="{FF2B5EF4-FFF2-40B4-BE49-F238E27FC236}">
                <a16:creationId xmlns:a16="http://schemas.microsoft.com/office/drawing/2014/main" id="{489DEBA5-0980-974F-A35F-85C8DFA51B7C}"/>
              </a:ext>
            </a:extLst>
          </p:cNvPr>
          <p:cNvSpPr>
            <a:spLocks noEditPoints="1"/>
          </p:cNvSpPr>
          <p:nvPr/>
        </p:nvSpPr>
        <p:spPr bwMode="auto">
          <a:xfrm>
            <a:off x="9403256" y="5128431"/>
            <a:ext cx="153934" cy="154401"/>
          </a:xfrm>
          <a:custGeom>
            <a:avLst/>
            <a:gdLst>
              <a:gd name="T0" fmla="*/ 312 w 658"/>
              <a:gd name="T1" fmla="*/ 658 h 658"/>
              <a:gd name="T2" fmla="*/ 262 w 658"/>
              <a:gd name="T3" fmla="*/ 652 h 658"/>
              <a:gd name="T4" fmla="*/ 202 w 658"/>
              <a:gd name="T5" fmla="*/ 633 h 658"/>
              <a:gd name="T6" fmla="*/ 120 w 658"/>
              <a:gd name="T7" fmla="*/ 583 h 658"/>
              <a:gd name="T8" fmla="*/ 56 w 658"/>
              <a:gd name="T9" fmla="*/ 513 h 658"/>
              <a:gd name="T10" fmla="*/ 15 w 658"/>
              <a:gd name="T11" fmla="*/ 427 h 658"/>
              <a:gd name="T12" fmla="*/ 4 w 658"/>
              <a:gd name="T13" fmla="*/ 379 h 658"/>
              <a:gd name="T14" fmla="*/ 0 w 658"/>
              <a:gd name="T15" fmla="*/ 329 h 658"/>
              <a:gd name="T16" fmla="*/ 1 w 658"/>
              <a:gd name="T17" fmla="*/ 295 h 658"/>
              <a:gd name="T18" fmla="*/ 11 w 658"/>
              <a:gd name="T19" fmla="*/ 247 h 658"/>
              <a:gd name="T20" fmla="*/ 40 w 658"/>
              <a:gd name="T21" fmla="*/ 173 h 658"/>
              <a:gd name="T22" fmla="*/ 97 w 658"/>
              <a:gd name="T23" fmla="*/ 96 h 658"/>
              <a:gd name="T24" fmla="*/ 172 w 658"/>
              <a:gd name="T25" fmla="*/ 40 h 658"/>
              <a:gd name="T26" fmla="*/ 247 w 658"/>
              <a:gd name="T27" fmla="*/ 10 h 658"/>
              <a:gd name="T28" fmla="*/ 296 w 658"/>
              <a:gd name="T29" fmla="*/ 2 h 658"/>
              <a:gd name="T30" fmla="*/ 329 w 658"/>
              <a:gd name="T31" fmla="*/ 0 h 658"/>
              <a:gd name="T32" fmla="*/ 379 w 658"/>
              <a:gd name="T33" fmla="*/ 4 h 658"/>
              <a:gd name="T34" fmla="*/ 426 w 658"/>
              <a:gd name="T35" fmla="*/ 16 h 658"/>
              <a:gd name="T36" fmla="*/ 513 w 658"/>
              <a:gd name="T37" fmla="*/ 56 h 658"/>
              <a:gd name="T38" fmla="*/ 583 w 658"/>
              <a:gd name="T39" fmla="*/ 121 h 658"/>
              <a:gd name="T40" fmla="*/ 632 w 658"/>
              <a:gd name="T41" fmla="*/ 201 h 658"/>
              <a:gd name="T42" fmla="*/ 652 w 658"/>
              <a:gd name="T43" fmla="*/ 263 h 658"/>
              <a:gd name="T44" fmla="*/ 657 w 658"/>
              <a:gd name="T45" fmla="*/ 313 h 658"/>
              <a:gd name="T46" fmla="*/ 657 w 658"/>
              <a:gd name="T47" fmla="*/ 346 h 658"/>
              <a:gd name="T48" fmla="*/ 652 w 658"/>
              <a:gd name="T49" fmla="*/ 396 h 658"/>
              <a:gd name="T50" fmla="*/ 632 w 658"/>
              <a:gd name="T51" fmla="*/ 457 h 658"/>
              <a:gd name="T52" fmla="*/ 583 w 658"/>
              <a:gd name="T53" fmla="*/ 539 h 658"/>
              <a:gd name="T54" fmla="*/ 513 w 658"/>
              <a:gd name="T55" fmla="*/ 602 h 658"/>
              <a:gd name="T56" fmla="*/ 426 w 658"/>
              <a:gd name="T57" fmla="*/ 644 h 658"/>
              <a:gd name="T58" fmla="*/ 379 w 658"/>
              <a:gd name="T59" fmla="*/ 654 h 658"/>
              <a:gd name="T60" fmla="*/ 329 w 658"/>
              <a:gd name="T61" fmla="*/ 658 h 658"/>
              <a:gd name="T62" fmla="*/ 329 w 658"/>
              <a:gd name="T63" fmla="*/ 37 h 658"/>
              <a:gd name="T64" fmla="*/ 242 w 658"/>
              <a:gd name="T65" fmla="*/ 51 h 658"/>
              <a:gd name="T66" fmla="*/ 167 w 658"/>
              <a:gd name="T67" fmla="*/ 88 h 658"/>
              <a:gd name="T68" fmla="*/ 105 w 658"/>
              <a:gd name="T69" fmla="*/ 144 h 658"/>
              <a:gd name="T70" fmla="*/ 60 w 658"/>
              <a:gd name="T71" fmla="*/ 216 h 658"/>
              <a:gd name="T72" fmla="*/ 39 w 658"/>
              <a:gd name="T73" fmla="*/ 299 h 658"/>
              <a:gd name="T74" fmla="*/ 39 w 658"/>
              <a:gd name="T75" fmla="*/ 359 h 658"/>
              <a:gd name="T76" fmla="*/ 60 w 658"/>
              <a:gd name="T77" fmla="*/ 443 h 658"/>
              <a:gd name="T78" fmla="*/ 105 w 658"/>
              <a:gd name="T79" fmla="*/ 514 h 658"/>
              <a:gd name="T80" fmla="*/ 167 w 658"/>
              <a:gd name="T81" fmla="*/ 571 h 658"/>
              <a:gd name="T82" fmla="*/ 242 w 658"/>
              <a:gd name="T83" fmla="*/ 607 h 658"/>
              <a:gd name="T84" fmla="*/ 329 w 658"/>
              <a:gd name="T85" fmla="*/ 621 h 658"/>
              <a:gd name="T86" fmla="*/ 387 w 658"/>
              <a:gd name="T87" fmla="*/ 615 h 658"/>
              <a:gd name="T88" fmla="*/ 468 w 658"/>
              <a:gd name="T89" fmla="*/ 586 h 658"/>
              <a:gd name="T90" fmla="*/ 535 w 658"/>
              <a:gd name="T91" fmla="*/ 535 h 658"/>
              <a:gd name="T92" fmla="*/ 585 w 658"/>
              <a:gd name="T93" fmla="*/ 467 h 658"/>
              <a:gd name="T94" fmla="*/ 614 w 658"/>
              <a:gd name="T95" fmla="*/ 388 h 658"/>
              <a:gd name="T96" fmla="*/ 621 w 658"/>
              <a:gd name="T97" fmla="*/ 329 h 658"/>
              <a:gd name="T98" fmla="*/ 607 w 658"/>
              <a:gd name="T99" fmla="*/ 243 h 658"/>
              <a:gd name="T100" fmla="*/ 570 w 658"/>
              <a:gd name="T101" fmla="*/ 166 h 658"/>
              <a:gd name="T102" fmla="*/ 515 w 658"/>
              <a:gd name="T103" fmla="*/ 105 h 658"/>
              <a:gd name="T104" fmla="*/ 442 w 658"/>
              <a:gd name="T105" fmla="*/ 62 h 658"/>
              <a:gd name="T106" fmla="*/ 359 w 658"/>
              <a:gd name="T107" fmla="*/ 4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8" h="658">
                <a:moveTo>
                  <a:pt x="329" y="658"/>
                </a:moveTo>
                <a:lnTo>
                  <a:pt x="329" y="658"/>
                </a:lnTo>
                <a:lnTo>
                  <a:pt x="312" y="658"/>
                </a:lnTo>
                <a:lnTo>
                  <a:pt x="296" y="657"/>
                </a:lnTo>
                <a:lnTo>
                  <a:pt x="279" y="654"/>
                </a:lnTo>
                <a:lnTo>
                  <a:pt x="262" y="652"/>
                </a:lnTo>
                <a:lnTo>
                  <a:pt x="247" y="648"/>
                </a:lnTo>
                <a:lnTo>
                  <a:pt x="231" y="644"/>
                </a:lnTo>
                <a:lnTo>
                  <a:pt x="202" y="633"/>
                </a:lnTo>
                <a:lnTo>
                  <a:pt x="172" y="618"/>
                </a:lnTo>
                <a:lnTo>
                  <a:pt x="145" y="602"/>
                </a:lnTo>
                <a:lnTo>
                  <a:pt x="120" y="583"/>
                </a:lnTo>
                <a:lnTo>
                  <a:pt x="97" y="562"/>
                </a:lnTo>
                <a:lnTo>
                  <a:pt x="75" y="539"/>
                </a:lnTo>
                <a:lnTo>
                  <a:pt x="56" y="513"/>
                </a:lnTo>
                <a:lnTo>
                  <a:pt x="40" y="486"/>
                </a:lnTo>
                <a:lnTo>
                  <a:pt x="25" y="457"/>
                </a:lnTo>
                <a:lnTo>
                  <a:pt x="15" y="427"/>
                </a:lnTo>
                <a:lnTo>
                  <a:pt x="11" y="411"/>
                </a:lnTo>
                <a:lnTo>
                  <a:pt x="7" y="396"/>
                </a:lnTo>
                <a:lnTo>
                  <a:pt x="4" y="379"/>
                </a:lnTo>
                <a:lnTo>
                  <a:pt x="1" y="363"/>
                </a:lnTo>
                <a:lnTo>
                  <a:pt x="0" y="346"/>
                </a:lnTo>
                <a:lnTo>
                  <a:pt x="0" y="329"/>
                </a:lnTo>
                <a:lnTo>
                  <a:pt x="0" y="329"/>
                </a:lnTo>
                <a:lnTo>
                  <a:pt x="0" y="313"/>
                </a:lnTo>
                <a:lnTo>
                  <a:pt x="1" y="295"/>
                </a:lnTo>
                <a:lnTo>
                  <a:pt x="4" y="279"/>
                </a:lnTo>
                <a:lnTo>
                  <a:pt x="7" y="263"/>
                </a:lnTo>
                <a:lnTo>
                  <a:pt x="11" y="247"/>
                </a:lnTo>
                <a:lnTo>
                  <a:pt x="15" y="232"/>
                </a:lnTo>
                <a:lnTo>
                  <a:pt x="25" y="201"/>
                </a:lnTo>
                <a:lnTo>
                  <a:pt x="40" y="173"/>
                </a:lnTo>
                <a:lnTo>
                  <a:pt x="56" y="145"/>
                </a:lnTo>
                <a:lnTo>
                  <a:pt x="75" y="121"/>
                </a:lnTo>
                <a:lnTo>
                  <a:pt x="97" y="96"/>
                </a:lnTo>
                <a:lnTo>
                  <a:pt x="120" y="75"/>
                </a:lnTo>
                <a:lnTo>
                  <a:pt x="145" y="56"/>
                </a:lnTo>
                <a:lnTo>
                  <a:pt x="172" y="40"/>
                </a:lnTo>
                <a:lnTo>
                  <a:pt x="202" y="27"/>
                </a:lnTo>
                <a:lnTo>
                  <a:pt x="231" y="16"/>
                </a:lnTo>
                <a:lnTo>
                  <a:pt x="247" y="10"/>
                </a:lnTo>
                <a:lnTo>
                  <a:pt x="262" y="6"/>
                </a:lnTo>
                <a:lnTo>
                  <a:pt x="279" y="4"/>
                </a:lnTo>
                <a:lnTo>
                  <a:pt x="296" y="2"/>
                </a:lnTo>
                <a:lnTo>
                  <a:pt x="312" y="1"/>
                </a:lnTo>
                <a:lnTo>
                  <a:pt x="329" y="0"/>
                </a:lnTo>
                <a:lnTo>
                  <a:pt x="329" y="0"/>
                </a:lnTo>
                <a:lnTo>
                  <a:pt x="345" y="1"/>
                </a:lnTo>
                <a:lnTo>
                  <a:pt x="363" y="2"/>
                </a:lnTo>
                <a:lnTo>
                  <a:pt x="379" y="4"/>
                </a:lnTo>
                <a:lnTo>
                  <a:pt x="395" y="6"/>
                </a:lnTo>
                <a:lnTo>
                  <a:pt x="411" y="10"/>
                </a:lnTo>
                <a:lnTo>
                  <a:pt x="426" y="16"/>
                </a:lnTo>
                <a:lnTo>
                  <a:pt x="457" y="27"/>
                </a:lnTo>
                <a:lnTo>
                  <a:pt x="485" y="40"/>
                </a:lnTo>
                <a:lnTo>
                  <a:pt x="513" y="56"/>
                </a:lnTo>
                <a:lnTo>
                  <a:pt x="538" y="75"/>
                </a:lnTo>
                <a:lnTo>
                  <a:pt x="562" y="96"/>
                </a:lnTo>
                <a:lnTo>
                  <a:pt x="583" y="121"/>
                </a:lnTo>
                <a:lnTo>
                  <a:pt x="602" y="145"/>
                </a:lnTo>
                <a:lnTo>
                  <a:pt x="618" y="173"/>
                </a:lnTo>
                <a:lnTo>
                  <a:pt x="632" y="201"/>
                </a:lnTo>
                <a:lnTo>
                  <a:pt x="644" y="232"/>
                </a:lnTo>
                <a:lnTo>
                  <a:pt x="648" y="247"/>
                </a:lnTo>
                <a:lnTo>
                  <a:pt x="652" y="263"/>
                </a:lnTo>
                <a:lnTo>
                  <a:pt x="654" y="279"/>
                </a:lnTo>
                <a:lnTo>
                  <a:pt x="656" y="295"/>
                </a:lnTo>
                <a:lnTo>
                  <a:pt x="657" y="313"/>
                </a:lnTo>
                <a:lnTo>
                  <a:pt x="658" y="329"/>
                </a:lnTo>
                <a:lnTo>
                  <a:pt x="658" y="329"/>
                </a:lnTo>
                <a:lnTo>
                  <a:pt x="657" y="346"/>
                </a:lnTo>
                <a:lnTo>
                  <a:pt x="656" y="363"/>
                </a:lnTo>
                <a:lnTo>
                  <a:pt x="654" y="379"/>
                </a:lnTo>
                <a:lnTo>
                  <a:pt x="652" y="396"/>
                </a:lnTo>
                <a:lnTo>
                  <a:pt x="648" y="411"/>
                </a:lnTo>
                <a:lnTo>
                  <a:pt x="644" y="427"/>
                </a:lnTo>
                <a:lnTo>
                  <a:pt x="632" y="457"/>
                </a:lnTo>
                <a:lnTo>
                  <a:pt x="618" y="486"/>
                </a:lnTo>
                <a:lnTo>
                  <a:pt x="602" y="513"/>
                </a:lnTo>
                <a:lnTo>
                  <a:pt x="583" y="539"/>
                </a:lnTo>
                <a:lnTo>
                  <a:pt x="562" y="562"/>
                </a:lnTo>
                <a:lnTo>
                  <a:pt x="538" y="583"/>
                </a:lnTo>
                <a:lnTo>
                  <a:pt x="513" y="602"/>
                </a:lnTo>
                <a:lnTo>
                  <a:pt x="485" y="618"/>
                </a:lnTo>
                <a:lnTo>
                  <a:pt x="457" y="633"/>
                </a:lnTo>
                <a:lnTo>
                  <a:pt x="426" y="644"/>
                </a:lnTo>
                <a:lnTo>
                  <a:pt x="411" y="648"/>
                </a:lnTo>
                <a:lnTo>
                  <a:pt x="395" y="652"/>
                </a:lnTo>
                <a:lnTo>
                  <a:pt x="379" y="654"/>
                </a:lnTo>
                <a:lnTo>
                  <a:pt x="363" y="657"/>
                </a:lnTo>
                <a:lnTo>
                  <a:pt x="345" y="658"/>
                </a:lnTo>
                <a:lnTo>
                  <a:pt x="329" y="658"/>
                </a:lnTo>
                <a:lnTo>
                  <a:pt x="329" y="658"/>
                </a:lnTo>
                <a:close/>
                <a:moveTo>
                  <a:pt x="329" y="37"/>
                </a:moveTo>
                <a:lnTo>
                  <a:pt x="329" y="37"/>
                </a:lnTo>
                <a:lnTo>
                  <a:pt x="300" y="40"/>
                </a:lnTo>
                <a:lnTo>
                  <a:pt x="270" y="44"/>
                </a:lnTo>
                <a:lnTo>
                  <a:pt x="242" y="51"/>
                </a:lnTo>
                <a:lnTo>
                  <a:pt x="215" y="62"/>
                </a:lnTo>
                <a:lnTo>
                  <a:pt x="191" y="74"/>
                </a:lnTo>
                <a:lnTo>
                  <a:pt x="167" y="88"/>
                </a:lnTo>
                <a:lnTo>
                  <a:pt x="144" y="105"/>
                </a:lnTo>
                <a:lnTo>
                  <a:pt x="124" y="123"/>
                </a:lnTo>
                <a:lnTo>
                  <a:pt x="105" y="144"/>
                </a:lnTo>
                <a:lnTo>
                  <a:pt x="87" y="166"/>
                </a:lnTo>
                <a:lnTo>
                  <a:pt x="73" y="191"/>
                </a:lnTo>
                <a:lnTo>
                  <a:pt x="60" y="216"/>
                </a:lnTo>
                <a:lnTo>
                  <a:pt x="51" y="243"/>
                </a:lnTo>
                <a:lnTo>
                  <a:pt x="43" y="271"/>
                </a:lnTo>
                <a:lnTo>
                  <a:pt x="39" y="299"/>
                </a:lnTo>
                <a:lnTo>
                  <a:pt x="38" y="329"/>
                </a:lnTo>
                <a:lnTo>
                  <a:pt x="38" y="329"/>
                </a:lnTo>
                <a:lnTo>
                  <a:pt x="39" y="359"/>
                </a:lnTo>
                <a:lnTo>
                  <a:pt x="43" y="388"/>
                </a:lnTo>
                <a:lnTo>
                  <a:pt x="51" y="416"/>
                </a:lnTo>
                <a:lnTo>
                  <a:pt x="60" y="443"/>
                </a:lnTo>
                <a:lnTo>
                  <a:pt x="73" y="467"/>
                </a:lnTo>
                <a:lnTo>
                  <a:pt x="87" y="492"/>
                </a:lnTo>
                <a:lnTo>
                  <a:pt x="105" y="514"/>
                </a:lnTo>
                <a:lnTo>
                  <a:pt x="124" y="535"/>
                </a:lnTo>
                <a:lnTo>
                  <a:pt x="144" y="553"/>
                </a:lnTo>
                <a:lnTo>
                  <a:pt x="167" y="571"/>
                </a:lnTo>
                <a:lnTo>
                  <a:pt x="191" y="586"/>
                </a:lnTo>
                <a:lnTo>
                  <a:pt x="215" y="598"/>
                </a:lnTo>
                <a:lnTo>
                  <a:pt x="242" y="607"/>
                </a:lnTo>
                <a:lnTo>
                  <a:pt x="270" y="615"/>
                </a:lnTo>
                <a:lnTo>
                  <a:pt x="300" y="619"/>
                </a:lnTo>
                <a:lnTo>
                  <a:pt x="329" y="621"/>
                </a:lnTo>
                <a:lnTo>
                  <a:pt x="329" y="621"/>
                </a:lnTo>
                <a:lnTo>
                  <a:pt x="359" y="619"/>
                </a:lnTo>
                <a:lnTo>
                  <a:pt x="387" y="615"/>
                </a:lnTo>
                <a:lnTo>
                  <a:pt x="415" y="607"/>
                </a:lnTo>
                <a:lnTo>
                  <a:pt x="442" y="598"/>
                </a:lnTo>
                <a:lnTo>
                  <a:pt x="468" y="586"/>
                </a:lnTo>
                <a:lnTo>
                  <a:pt x="492" y="571"/>
                </a:lnTo>
                <a:lnTo>
                  <a:pt x="515" y="553"/>
                </a:lnTo>
                <a:lnTo>
                  <a:pt x="535" y="535"/>
                </a:lnTo>
                <a:lnTo>
                  <a:pt x="554" y="514"/>
                </a:lnTo>
                <a:lnTo>
                  <a:pt x="570" y="492"/>
                </a:lnTo>
                <a:lnTo>
                  <a:pt x="585" y="467"/>
                </a:lnTo>
                <a:lnTo>
                  <a:pt x="597" y="443"/>
                </a:lnTo>
                <a:lnTo>
                  <a:pt x="607" y="416"/>
                </a:lnTo>
                <a:lnTo>
                  <a:pt x="614" y="388"/>
                </a:lnTo>
                <a:lnTo>
                  <a:pt x="618" y="359"/>
                </a:lnTo>
                <a:lnTo>
                  <a:pt x="621" y="329"/>
                </a:lnTo>
                <a:lnTo>
                  <a:pt x="621" y="329"/>
                </a:lnTo>
                <a:lnTo>
                  <a:pt x="618" y="299"/>
                </a:lnTo>
                <a:lnTo>
                  <a:pt x="614" y="271"/>
                </a:lnTo>
                <a:lnTo>
                  <a:pt x="607" y="243"/>
                </a:lnTo>
                <a:lnTo>
                  <a:pt x="597" y="216"/>
                </a:lnTo>
                <a:lnTo>
                  <a:pt x="585" y="191"/>
                </a:lnTo>
                <a:lnTo>
                  <a:pt x="570" y="166"/>
                </a:lnTo>
                <a:lnTo>
                  <a:pt x="554" y="144"/>
                </a:lnTo>
                <a:lnTo>
                  <a:pt x="535" y="123"/>
                </a:lnTo>
                <a:lnTo>
                  <a:pt x="515" y="105"/>
                </a:lnTo>
                <a:lnTo>
                  <a:pt x="492" y="88"/>
                </a:lnTo>
                <a:lnTo>
                  <a:pt x="468" y="74"/>
                </a:lnTo>
                <a:lnTo>
                  <a:pt x="442" y="62"/>
                </a:lnTo>
                <a:lnTo>
                  <a:pt x="415" y="51"/>
                </a:lnTo>
                <a:lnTo>
                  <a:pt x="387" y="44"/>
                </a:lnTo>
                <a:lnTo>
                  <a:pt x="359" y="40"/>
                </a:lnTo>
                <a:lnTo>
                  <a:pt x="329" y="37"/>
                </a:lnTo>
                <a:lnTo>
                  <a:pt x="329" y="37"/>
                </a:lnTo>
                <a:close/>
              </a:path>
            </a:pathLst>
          </a:custGeom>
          <a:solidFill>
            <a:srgbClr val="3EFAC5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96" name="Rounded Rectangle 24"/>
          <p:cNvSpPr/>
          <p:nvPr/>
        </p:nvSpPr>
        <p:spPr>
          <a:xfrm rot="18900000">
            <a:off x="684142" y="5358507"/>
            <a:ext cx="906051" cy="179046"/>
          </a:xfrm>
          <a:prstGeom prst="roundRect">
            <a:avLst>
              <a:gd name="adj" fmla="val 50000"/>
            </a:avLst>
          </a:prstGeom>
          <a:solidFill>
            <a:srgbClr val="52FA9A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Rounded Rectangle 22"/>
          <p:cNvSpPr/>
          <p:nvPr/>
        </p:nvSpPr>
        <p:spPr>
          <a:xfrm>
            <a:off x="967708" y="5118234"/>
            <a:ext cx="549928" cy="179046"/>
          </a:xfrm>
          <a:prstGeom prst="roundRect">
            <a:avLst>
              <a:gd name="adj" fmla="val 50000"/>
            </a:avLst>
          </a:prstGeom>
          <a:solidFill>
            <a:srgbClr val="52FA9A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Rounded Rectangle 23"/>
          <p:cNvSpPr/>
          <p:nvPr/>
        </p:nvSpPr>
        <p:spPr>
          <a:xfrm rot="5400000">
            <a:off x="1153147" y="5303675"/>
            <a:ext cx="549929" cy="179046"/>
          </a:xfrm>
          <a:prstGeom prst="roundRect">
            <a:avLst>
              <a:gd name="adj" fmla="val 50000"/>
            </a:avLst>
          </a:prstGeom>
          <a:solidFill>
            <a:srgbClr val="52FA9A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9" name="Oval 198"/>
          <p:cNvSpPr/>
          <p:nvPr/>
        </p:nvSpPr>
        <p:spPr>
          <a:xfrm>
            <a:off x="1345386" y="5137554"/>
            <a:ext cx="151236" cy="15244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Rounded Rectangle 24"/>
          <p:cNvSpPr/>
          <p:nvPr/>
        </p:nvSpPr>
        <p:spPr>
          <a:xfrm rot="18900000">
            <a:off x="3374015" y="5367609"/>
            <a:ext cx="906051" cy="179046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ounded Rectangle 22"/>
          <p:cNvSpPr/>
          <p:nvPr/>
        </p:nvSpPr>
        <p:spPr>
          <a:xfrm>
            <a:off x="3657580" y="5127336"/>
            <a:ext cx="549928" cy="179046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ounded Rectangle 23"/>
          <p:cNvSpPr/>
          <p:nvPr/>
        </p:nvSpPr>
        <p:spPr>
          <a:xfrm rot="5400000">
            <a:off x="3843020" y="5312777"/>
            <a:ext cx="549929" cy="179046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3" name="Oval 202"/>
          <p:cNvSpPr/>
          <p:nvPr/>
        </p:nvSpPr>
        <p:spPr>
          <a:xfrm>
            <a:off x="4035259" y="5146657"/>
            <a:ext cx="151236" cy="152446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86">
            <a:extLst>
              <a:ext uri="{FF2B5EF4-FFF2-40B4-BE49-F238E27FC236}">
                <a16:creationId xmlns:a16="http://schemas.microsoft.com/office/drawing/2014/main" id="{FC23FFEC-2568-B34B-AA48-7E5D193B90DC}"/>
              </a:ext>
            </a:extLst>
          </p:cNvPr>
          <p:cNvSpPr>
            <a:spLocks noEditPoints="1"/>
          </p:cNvSpPr>
          <p:nvPr/>
        </p:nvSpPr>
        <p:spPr bwMode="auto">
          <a:xfrm>
            <a:off x="1337331" y="5127220"/>
            <a:ext cx="170970" cy="170970"/>
          </a:xfrm>
          <a:custGeom>
            <a:avLst/>
            <a:gdLst>
              <a:gd name="T0" fmla="*/ 312 w 659"/>
              <a:gd name="T1" fmla="*/ 659 h 659"/>
              <a:gd name="T2" fmla="*/ 264 w 659"/>
              <a:gd name="T3" fmla="*/ 652 h 659"/>
              <a:gd name="T4" fmla="*/ 202 w 659"/>
              <a:gd name="T5" fmla="*/ 633 h 659"/>
              <a:gd name="T6" fmla="*/ 120 w 659"/>
              <a:gd name="T7" fmla="*/ 584 h 659"/>
              <a:gd name="T8" fmla="*/ 57 w 659"/>
              <a:gd name="T9" fmla="*/ 514 h 659"/>
              <a:gd name="T10" fmla="*/ 15 w 659"/>
              <a:gd name="T11" fmla="*/ 428 h 659"/>
              <a:gd name="T12" fmla="*/ 4 w 659"/>
              <a:gd name="T13" fmla="*/ 379 h 659"/>
              <a:gd name="T14" fmla="*/ 0 w 659"/>
              <a:gd name="T15" fmla="*/ 330 h 659"/>
              <a:gd name="T16" fmla="*/ 1 w 659"/>
              <a:gd name="T17" fmla="*/ 296 h 659"/>
              <a:gd name="T18" fmla="*/ 11 w 659"/>
              <a:gd name="T19" fmla="*/ 248 h 659"/>
              <a:gd name="T20" fmla="*/ 40 w 659"/>
              <a:gd name="T21" fmla="*/ 174 h 659"/>
              <a:gd name="T22" fmla="*/ 97 w 659"/>
              <a:gd name="T23" fmla="*/ 97 h 659"/>
              <a:gd name="T24" fmla="*/ 172 w 659"/>
              <a:gd name="T25" fmla="*/ 41 h 659"/>
              <a:gd name="T26" fmla="*/ 247 w 659"/>
              <a:gd name="T27" fmla="*/ 11 h 659"/>
              <a:gd name="T28" fmla="*/ 296 w 659"/>
              <a:gd name="T29" fmla="*/ 3 h 659"/>
              <a:gd name="T30" fmla="*/ 329 w 659"/>
              <a:gd name="T31" fmla="*/ 0 h 659"/>
              <a:gd name="T32" fmla="*/ 379 w 659"/>
              <a:gd name="T33" fmla="*/ 4 h 659"/>
              <a:gd name="T34" fmla="*/ 428 w 659"/>
              <a:gd name="T35" fmla="*/ 15 h 659"/>
              <a:gd name="T36" fmla="*/ 514 w 659"/>
              <a:gd name="T37" fmla="*/ 57 h 659"/>
              <a:gd name="T38" fmla="*/ 583 w 659"/>
              <a:gd name="T39" fmla="*/ 121 h 659"/>
              <a:gd name="T40" fmla="*/ 632 w 659"/>
              <a:gd name="T41" fmla="*/ 202 h 659"/>
              <a:gd name="T42" fmla="*/ 652 w 659"/>
              <a:gd name="T43" fmla="*/ 264 h 659"/>
              <a:gd name="T44" fmla="*/ 657 w 659"/>
              <a:gd name="T45" fmla="*/ 313 h 659"/>
              <a:gd name="T46" fmla="*/ 657 w 659"/>
              <a:gd name="T47" fmla="*/ 347 h 659"/>
              <a:gd name="T48" fmla="*/ 652 w 659"/>
              <a:gd name="T49" fmla="*/ 395 h 659"/>
              <a:gd name="T50" fmla="*/ 632 w 659"/>
              <a:gd name="T51" fmla="*/ 457 h 659"/>
              <a:gd name="T52" fmla="*/ 583 w 659"/>
              <a:gd name="T53" fmla="*/ 539 h 659"/>
              <a:gd name="T54" fmla="*/ 514 w 659"/>
              <a:gd name="T55" fmla="*/ 602 h 659"/>
              <a:gd name="T56" fmla="*/ 428 w 659"/>
              <a:gd name="T57" fmla="*/ 644 h 659"/>
              <a:gd name="T58" fmla="*/ 379 w 659"/>
              <a:gd name="T59" fmla="*/ 655 h 659"/>
              <a:gd name="T60" fmla="*/ 329 w 659"/>
              <a:gd name="T61" fmla="*/ 659 h 659"/>
              <a:gd name="T62" fmla="*/ 329 w 659"/>
              <a:gd name="T63" fmla="*/ 38 h 659"/>
              <a:gd name="T64" fmla="*/ 243 w 659"/>
              <a:gd name="T65" fmla="*/ 51 h 659"/>
              <a:gd name="T66" fmla="*/ 167 w 659"/>
              <a:gd name="T67" fmla="*/ 88 h 659"/>
              <a:gd name="T68" fmla="*/ 105 w 659"/>
              <a:gd name="T69" fmla="*/ 144 h 659"/>
              <a:gd name="T70" fmla="*/ 61 w 659"/>
              <a:gd name="T71" fmla="*/ 217 h 659"/>
              <a:gd name="T72" fmla="*/ 39 w 659"/>
              <a:gd name="T73" fmla="*/ 300 h 659"/>
              <a:gd name="T74" fmla="*/ 39 w 659"/>
              <a:gd name="T75" fmla="*/ 359 h 659"/>
              <a:gd name="T76" fmla="*/ 61 w 659"/>
              <a:gd name="T77" fmla="*/ 443 h 659"/>
              <a:gd name="T78" fmla="*/ 105 w 659"/>
              <a:gd name="T79" fmla="*/ 515 h 659"/>
              <a:gd name="T80" fmla="*/ 167 w 659"/>
              <a:gd name="T81" fmla="*/ 572 h 659"/>
              <a:gd name="T82" fmla="*/ 243 w 659"/>
              <a:gd name="T83" fmla="*/ 608 h 659"/>
              <a:gd name="T84" fmla="*/ 329 w 659"/>
              <a:gd name="T85" fmla="*/ 621 h 659"/>
              <a:gd name="T86" fmla="*/ 389 w 659"/>
              <a:gd name="T87" fmla="*/ 615 h 659"/>
              <a:gd name="T88" fmla="*/ 468 w 659"/>
              <a:gd name="T89" fmla="*/ 586 h 659"/>
              <a:gd name="T90" fmla="*/ 535 w 659"/>
              <a:gd name="T91" fmla="*/ 535 h 659"/>
              <a:gd name="T92" fmla="*/ 585 w 659"/>
              <a:gd name="T93" fmla="*/ 468 h 659"/>
              <a:gd name="T94" fmla="*/ 614 w 659"/>
              <a:gd name="T95" fmla="*/ 389 h 659"/>
              <a:gd name="T96" fmla="*/ 621 w 659"/>
              <a:gd name="T97" fmla="*/ 330 h 659"/>
              <a:gd name="T98" fmla="*/ 608 w 659"/>
              <a:gd name="T99" fmla="*/ 244 h 659"/>
              <a:gd name="T100" fmla="*/ 571 w 659"/>
              <a:gd name="T101" fmla="*/ 167 h 659"/>
              <a:gd name="T102" fmla="*/ 515 w 659"/>
              <a:gd name="T103" fmla="*/ 105 h 659"/>
              <a:gd name="T104" fmla="*/ 442 w 659"/>
              <a:gd name="T105" fmla="*/ 61 h 659"/>
              <a:gd name="T106" fmla="*/ 359 w 659"/>
              <a:gd name="T107" fmla="*/ 39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9" h="659">
                <a:moveTo>
                  <a:pt x="329" y="659"/>
                </a:moveTo>
                <a:lnTo>
                  <a:pt x="329" y="659"/>
                </a:lnTo>
                <a:lnTo>
                  <a:pt x="312" y="659"/>
                </a:lnTo>
                <a:lnTo>
                  <a:pt x="296" y="658"/>
                </a:lnTo>
                <a:lnTo>
                  <a:pt x="280" y="655"/>
                </a:lnTo>
                <a:lnTo>
                  <a:pt x="264" y="652"/>
                </a:lnTo>
                <a:lnTo>
                  <a:pt x="247" y="648"/>
                </a:lnTo>
                <a:lnTo>
                  <a:pt x="231" y="644"/>
                </a:lnTo>
                <a:lnTo>
                  <a:pt x="202" y="633"/>
                </a:lnTo>
                <a:lnTo>
                  <a:pt x="172" y="619"/>
                </a:lnTo>
                <a:lnTo>
                  <a:pt x="145" y="602"/>
                </a:lnTo>
                <a:lnTo>
                  <a:pt x="120" y="584"/>
                </a:lnTo>
                <a:lnTo>
                  <a:pt x="97" y="562"/>
                </a:lnTo>
                <a:lnTo>
                  <a:pt x="75" y="539"/>
                </a:lnTo>
                <a:lnTo>
                  <a:pt x="57" y="514"/>
                </a:lnTo>
                <a:lnTo>
                  <a:pt x="40" y="487"/>
                </a:lnTo>
                <a:lnTo>
                  <a:pt x="26" y="457"/>
                </a:lnTo>
                <a:lnTo>
                  <a:pt x="15" y="428"/>
                </a:lnTo>
                <a:lnTo>
                  <a:pt x="11" y="412"/>
                </a:lnTo>
                <a:lnTo>
                  <a:pt x="7" y="395"/>
                </a:lnTo>
                <a:lnTo>
                  <a:pt x="4" y="379"/>
                </a:lnTo>
                <a:lnTo>
                  <a:pt x="1" y="363"/>
                </a:lnTo>
                <a:lnTo>
                  <a:pt x="0" y="347"/>
                </a:lnTo>
                <a:lnTo>
                  <a:pt x="0" y="330"/>
                </a:lnTo>
                <a:lnTo>
                  <a:pt x="0" y="330"/>
                </a:lnTo>
                <a:lnTo>
                  <a:pt x="0" y="313"/>
                </a:lnTo>
                <a:lnTo>
                  <a:pt x="1" y="296"/>
                </a:lnTo>
                <a:lnTo>
                  <a:pt x="4" y="280"/>
                </a:lnTo>
                <a:lnTo>
                  <a:pt x="7" y="264"/>
                </a:lnTo>
                <a:lnTo>
                  <a:pt x="11" y="248"/>
                </a:lnTo>
                <a:lnTo>
                  <a:pt x="15" y="231"/>
                </a:lnTo>
                <a:lnTo>
                  <a:pt x="26" y="202"/>
                </a:lnTo>
                <a:lnTo>
                  <a:pt x="40" y="174"/>
                </a:lnTo>
                <a:lnTo>
                  <a:pt x="57" y="145"/>
                </a:lnTo>
                <a:lnTo>
                  <a:pt x="75" y="121"/>
                </a:lnTo>
                <a:lnTo>
                  <a:pt x="97" y="97"/>
                </a:lnTo>
                <a:lnTo>
                  <a:pt x="120" y="76"/>
                </a:lnTo>
                <a:lnTo>
                  <a:pt x="145" y="57"/>
                </a:lnTo>
                <a:lnTo>
                  <a:pt x="172" y="41"/>
                </a:lnTo>
                <a:lnTo>
                  <a:pt x="202" y="27"/>
                </a:lnTo>
                <a:lnTo>
                  <a:pt x="231" y="15"/>
                </a:lnTo>
                <a:lnTo>
                  <a:pt x="247" y="11"/>
                </a:lnTo>
                <a:lnTo>
                  <a:pt x="264" y="7"/>
                </a:lnTo>
                <a:lnTo>
                  <a:pt x="280" y="4"/>
                </a:lnTo>
                <a:lnTo>
                  <a:pt x="296" y="3"/>
                </a:lnTo>
                <a:lnTo>
                  <a:pt x="312" y="2"/>
                </a:lnTo>
                <a:lnTo>
                  <a:pt x="329" y="0"/>
                </a:lnTo>
                <a:lnTo>
                  <a:pt x="329" y="0"/>
                </a:lnTo>
                <a:lnTo>
                  <a:pt x="346" y="2"/>
                </a:lnTo>
                <a:lnTo>
                  <a:pt x="363" y="3"/>
                </a:lnTo>
                <a:lnTo>
                  <a:pt x="379" y="4"/>
                </a:lnTo>
                <a:lnTo>
                  <a:pt x="395" y="7"/>
                </a:lnTo>
                <a:lnTo>
                  <a:pt x="411" y="11"/>
                </a:lnTo>
                <a:lnTo>
                  <a:pt x="428" y="15"/>
                </a:lnTo>
                <a:lnTo>
                  <a:pt x="457" y="27"/>
                </a:lnTo>
                <a:lnTo>
                  <a:pt x="485" y="41"/>
                </a:lnTo>
                <a:lnTo>
                  <a:pt x="514" y="57"/>
                </a:lnTo>
                <a:lnTo>
                  <a:pt x="539" y="76"/>
                </a:lnTo>
                <a:lnTo>
                  <a:pt x="562" y="97"/>
                </a:lnTo>
                <a:lnTo>
                  <a:pt x="583" y="121"/>
                </a:lnTo>
                <a:lnTo>
                  <a:pt x="602" y="145"/>
                </a:lnTo>
                <a:lnTo>
                  <a:pt x="618" y="174"/>
                </a:lnTo>
                <a:lnTo>
                  <a:pt x="632" y="202"/>
                </a:lnTo>
                <a:lnTo>
                  <a:pt x="644" y="231"/>
                </a:lnTo>
                <a:lnTo>
                  <a:pt x="648" y="248"/>
                </a:lnTo>
                <a:lnTo>
                  <a:pt x="652" y="264"/>
                </a:lnTo>
                <a:lnTo>
                  <a:pt x="655" y="280"/>
                </a:lnTo>
                <a:lnTo>
                  <a:pt x="656" y="296"/>
                </a:lnTo>
                <a:lnTo>
                  <a:pt x="657" y="313"/>
                </a:lnTo>
                <a:lnTo>
                  <a:pt x="659" y="330"/>
                </a:lnTo>
                <a:lnTo>
                  <a:pt x="659" y="330"/>
                </a:lnTo>
                <a:lnTo>
                  <a:pt x="657" y="347"/>
                </a:lnTo>
                <a:lnTo>
                  <a:pt x="656" y="363"/>
                </a:lnTo>
                <a:lnTo>
                  <a:pt x="655" y="379"/>
                </a:lnTo>
                <a:lnTo>
                  <a:pt x="652" y="395"/>
                </a:lnTo>
                <a:lnTo>
                  <a:pt x="648" y="412"/>
                </a:lnTo>
                <a:lnTo>
                  <a:pt x="644" y="428"/>
                </a:lnTo>
                <a:lnTo>
                  <a:pt x="632" y="457"/>
                </a:lnTo>
                <a:lnTo>
                  <a:pt x="618" y="487"/>
                </a:lnTo>
                <a:lnTo>
                  <a:pt x="602" y="514"/>
                </a:lnTo>
                <a:lnTo>
                  <a:pt x="583" y="539"/>
                </a:lnTo>
                <a:lnTo>
                  <a:pt x="562" y="562"/>
                </a:lnTo>
                <a:lnTo>
                  <a:pt x="539" y="584"/>
                </a:lnTo>
                <a:lnTo>
                  <a:pt x="514" y="602"/>
                </a:lnTo>
                <a:lnTo>
                  <a:pt x="485" y="619"/>
                </a:lnTo>
                <a:lnTo>
                  <a:pt x="457" y="633"/>
                </a:lnTo>
                <a:lnTo>
                  <a:pt x="428" y="644"/>
                </a:lnTo>
                <a:lnTo>
                  <a:pt x="411" y="648"/>
                </a:lnTo>
                <a:lnTo>
                  <a:pt x="395" y="652"/>
                </a:lnTo>
                <a:lnTo>
                  <a:pt x="379" y="655"/>
                </a:lnTo>
                <a:lnTo>
                  <a:pt x="363" y="658"/>
                </a:lnTo>
                <a:lnTo>
                  <a:pt x="346" y="659"/>
                </a:lnTo>
                <a:lnTo>
                  <a:pt x="329" y="659"/>
                </a:lnTo>
                <a:lnTo>
                  <a:pt x="329" y="659"/>
                </a:lnTo>
                <a:close/>
                <a:moveTo>
                  <a:pt x="329" y="38"/>
                </a:moveTo>
                <a:lnTo>
                  <a:pt x="329" y="38"/>
                </a:lnTo>
                <a:lnTo>
                  <a:pt x="300" y="39"/>
                </a:lnTo>
                <a:lnTo>
                  <a:pt x="270" y="45"/>
                </a:lnTo>
                <a:lnTo>
                  <a:pt x="243" y="51"/>
                </a:lnTo>
                <a:lnTo>
                  <a:pt x="216" y="61"/>
                </a:lnTo>
                <a:lnTo>
                  <a:pt x="191" y="74"/>
                </a:lnTo>
                <a:lnTo>
                  <a:pt x="167" y="88"/>
                </a:lnTo>
                <a:lnTo>
                  <a:pt x="144" y="105"/>
                </a:lnTo>
                <a:lnTo>
                  <a:pt x="124" y="124"/>
                </a:lnTo>
                <a:lnTo>
                  <a:pt x="105" y="144"/>
                </a:lnTo>
                <a:lnTo>
                  <a:pt x="87" y="167"/>
                </a:lnTo>
                <a:lnTo>
                  <a:pt x="73" y="191"/>
                </a:lnTo>
                <a:lnTo>
                  <a:pt x="61" y="217"/>
                </a:lnTo>
                <a:lnTo>
                  <a:pt x="51" y="244"/>
                </a:lnTo>
                <a:lnTo>
                  <a:pt x="44" y="270"/>
                </a:lnTo>
                <a:lnTo>
                  <a:pt x="39" y="300"/>
                </a:lnTo>
                <a:lnTo>
                  <a:pt x="38" y="330"/>
                </a:lnTo>
                <a:lnTo>
                  <a:pt x="38" y="330"/>
                </a:lnTo>
                <a:lnTo>
                  <a:pt x="39" y="359"/>
                </a:lnTo>
                <a:lnTo>
                  <a:pt x="44" y="389"/>
                </a:lnTo>
                <a:lnTo>
                  <a:pt x="51" y="416"/>
                </a:lnTo>
                <a:lnTo>
                  <a:pt x="61" y="443"/>
                </a:lnTo>
                <a:lnTo>
                  <a:pt x="73" y="468"/>
                </a:lnTo>
                <a:lnTo>
                  <a:pt x="87" y="492"/>
                </a:lnTo>
                <a:lnTo>
                  <a:pt x="105" y="515"/>
                </a:lnTo>
                <a:lnTo>
                  <a:pt x="124" y="535"/>
                </a:lnTo>
                <a:lnTo>
                  <a:pt x="144" y="554"/>
                </a:lnTo>
                <a:lnTo>
                  <a:pt x="167" y="572"/>
                </a:lnTo>
                <a:lnTo>
                  <a:pt x="191" y="586"/>
                </a:lnTo>
                <a:lnTo>
                  <a:pt x="216" y="598"/>
                </a:lnTo>
                <a:lnTo>
                  <a:pt x="243" y="608"/>
                </a:lnTo>
                <a:lnTo>
                  <a:pt x="270" y="615"/>
                </a:lnTo>
                <a:lnTo>
                  <a:pt x="300" y="620"/>
                </a:lnTo>
                <a:lnTo>
                  <a:pt x="329" y="621"/>
                </a:lnTo>
                <a:lnTo>
                  <a:pt x="329" y="621"/>
                </a:lnTo>
                <a:lnTo>
                  <a:pt x="359" y="620"/>
                </a:lnTo>
                <a:lnTo>
                  <a:pt x="389" y="615"/>
                </a:lnTo>
                <a:lnTo>
                  <a:pt x="415" y="608"/>
                </a:lnTo>
                <a:lnTo>
                  <a:pt x="442" y="598"/>
                </a:lnTo>
                <a:lnTo>
                  <a:pt x="468" y="586"/>
                </a:lnTo>
                <a:lnTo>
                  <a:pt x="492" y="572"/>
                </a:lnTo>
                <a:lnTo>
                  <a:pt x="515" y="554"/>
                </a:lnTo>
                <a:lnTo>
                  <a:pt x="535" y="535"/>
                </a:lnTo>
                <a:lnTo>
                  <a:pt x="554" y="515"/>
                </a:lnTo>
                <a:lnTo>
                  <a:pt x="571" y="492"/>
                </a:lnTo>
                <a:lnTo>
                  <a:pt x="585" y="468"/>
                </a:lnTo>
                <a:lnTo>
                  <a:pt x="598" y="443"/>
                </a:lnTo>
                <a:lnTo>
                  <a:pt x="608" y="416"/>
                </a:lnTo>
                <a:lnTo>
                  <a:pt x="614" y="389"/>
                </a:lnTo>
                <a:lnTo>
                  <a:pt x="620" y="359"/>
                </a:lnTo>
                <a:lnTo>
                  <a:pt x="621" y="330"/>
                </a:lnTo>
                <a:lnTo>
                  <a:pt x="621" y="330"/>
                </a:lnTo>
                <a:lnTo>
                  <a:pt x="620" y="300"/>
                </a:lnTo>
                <a:lnTo>
                  <a:pt x="614" y="270"/>
                </a:lnTo>
                <a:lnTo>
                  <a:pt x="608" y="244"/>
                </a:lnTo>
                <a:lnTo>
                  <a:pt x="598" y="217"/>
                </a:lnTo>
                <a:lnTo>
                  <a:pt x="585" y="191"/>
                </a:lnTo>
                <a:lnTo>
                  <a:pt x="571" y="167"/>
                </a:lnTo>
                <a:lnTo>
                  <a:pt x="554" y="144"/>
                </a:lnTo>
                <a:lnTo>
                  <a:pt x="535" y="124"/>
                </a:lnTo>
                <a:lnTo>
                  <a:pt x="515" y="105"/>
                </a:lnTo>
                <a:lnTo>
                  <a:pt x="492" y="88"/>
                </a:lnTo>
                <a:lnTo>
                  <a:pt x="468" y="74"/>
                </a:lnTo>
                <a:lnTo>
                  <a:pt x="442" y="61"/>
                </a:lnTo>
                <a:lnTo>
                  <a:pt x="415" y="51"/>
                </a:lnTo>
                <a:lnTo>
                  <a:pt x="389" y="45"/>
                </a:lnTo>
                <a:lnTo>
                  <a:pt x="359" y="39"/>
                </a:lnTo>
                <a:lnTo>
                  <a:pt x="329" y="38"/>
                </a:lnTo>
                <a:lnTo>
                  <a:pt x="329" y="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05" name="Freeform 66">
            <a:extLst>
              <a:ext uri="{FF2B5EF4-FFF2-40B4-BE49-F238E27FC236}">
                <a16:creationId xmlns:a16="http://schemas.microsoft.com/office/drawing/2014/main" id="{D2172D1A-01DC-B849-A287-666586E002C1}"/>
              </a:ext>
            </a:extLst>
          </p:cNvPr>
          <p:cNvSpPr>
            <a:spLocks noEditPoints="1"/>
          </p:cNvSpPr>
          <p:nvPr/>
        </p:nvSpPr>
        <p:spPr bwMode="auto">
          <a:xfrm>
            <a:off x="4035565" y="5146657"/>
            <a:ext cx="152005" cy="152005"/>
          </a:xfrm>
          <a:custGeom>
            <a:avLst/>
            <a:gdLst>
              <a:gd name="T0" fmla="*/ 311 w 656"/>
              <a:gd name="T1" fmla="*/ 656 h 656"/>
              <a:gd name="T2" fmla="*/ 262 w 656"/>
              <a:gd name="T3" fmla="*/ 650 h 656"/>
              <a:gd name="T4" fmla="*/ 200 w 656"/>
              <a:gd name="T5" fmla="*/ 631 h 656"/>
              <a:gd name="T6" fmla="*/ 119 w 656"/>
              <a:gd name="T7" fmla="*/ 581 h 656"/>
              <a:gd name="T8" fmla="*/ 56 w 656"/>
              <a:gd name="T9" fmla="*/ 511 h 656"/>
              <a:gd name="T10" fmla="*/ 14 w 656"/>
              <a:gd name="T11" fmla="*/ 425 h 656"/>
              <a:gd name="T12" fmla="*/ 4 w 656"/>
              <a:gd name="T13" fmla="*/ 378 h 656"/>
              <a:gd name="T14" fmla="*/ 0 w 656"/>
              <a:gd name="T15" fmla="*/ 327 h 656"/>
              <a:gd name="T16" fmla="*/ 1 w 656"/>
              <a:gd name="T17" fmla="*/ 294 h 656"/>
              <a:gd name="T18" fmla="*/ 10 w 656"/>
              <a:gd name="T19" fmla="*/ 245 h 656"/>
              <a:gd name="T20" fmla="*/ 39 w 656"/>
              <a:gd name="T21" fmla="*/ 172 h 656"/>
              <a:gd name="T22" fmla="*/ 96 w 656"/>
              <a:gd name="T23" fmla="*/ 95 h 656"/>
              <a:gd name="T24" fmla="*/ 172 w 656"/>
              <a:gd name="T25" fmla="*/ 39 h 656"/>
              <a:gd name="T26" fmla="*/ 245 w 656"/>
              <a:gd name="T27" fmla="*/ 9 h 656"/>
              <a:gd name="T28" fmla="*/ 295 w 656"/>
              <a:gd name="T29" fmla="*/ 1 h 656"/>
              <a:gd name="T30" fmla="*/ 329 w 656"/>
              <a:gd name="T31" fmla="*/ 0 h 656"/>
              <a:gd name="T32" fmla="*/ 378 w 656"/>
              <a:gd name="T33" fmla="*/ 2 h 656"/>
              <a:gd name="T34" fmla="*/ 425 w 656"/>
              <a:gd name="T35" fmla="*/ 14 h 656"/>
              <a:gd name="T36" fmla="*/ 511 w 656"/>
              <a:gd name="T37" fmla="*/ 56 h 656"/>
              <a:gd name="T38" fmla="*/ 581 w 656"/>
              <a:gd name="T39" fmla="*/ 119 h 656"/>
              <a:gd name="T40" fmla="*/ 631 w 656"/>
              <a:gd name="T41" fmla="*/ 200 h 656"/>
              <a:gd name="T42" fmla="*/ 650 w 656"/>
              <a:gd name="T43" fmla="*/ 262 h 656"/>
              <a:gd name="T44" fmla="*/ 656 w 656"/>
              <a:gd name="T45" fmla="*/ 311 h 656"/>
              <a:gd name="T46" fmla="*/ 656 w 656"/>
              <a:gd name="T47" fmla="*/ 345 h 656"/>
              <a:gd name="T48" fmla="*/ 650 w 656"/>
              <a:gd name="T49" fmla="*/ 394 h 656"/>
              <a:gd name="T50" fmla="*/ 631 w 656"/>
              <a:gd name="T51" fmla="*/ 456 h 656"/>
              <a:gd name="T52" fmla="*/ 581 w 656"/>
              <a:gd name="T53" fmla="*/ 537 h 656"/>
              <a:gd name="T54" fmla="*/ 511 w 656"/>
              <a:gd name="T55" fmla="*/ 600 h 656"/>
              <a:gd name="T56" fmla="*/ 425 w 656"/>
              <a:gd name="T57" fmla="*/ 642 h 656"/>
              <a:gd name="T58" fmla="*/ 378 w 656"/>
              <a:gd name="T59" fmla="*/ 652 h 656"/>
              <a:gd name="T60" fmla="*/ 329 w 656"/>
              <a:gd name="T61" fmla="*/ 656 h 656"/>
              <a:gd name="T62" fmla="*/ 329 w 656"/>
              <a:gd name="T63" fmla="*/ 37 h 656"/>
              <a:gd name="T64" fmla="*/ 241 w 656"/>
              <a:gd name="T65" fmla="*/ 49 h 656"/>
              <a:gd name="T66" fmla="*/ 165 w 656"/>
              <a:gd name="T67" fmla="*/ 87 h 656"/>
              <a:gd name="T68" fmla="*/ 103 w 656"/>
              <a:gd name="T69" fmla="*/ 143 h 656"/>
              <a:gd name="T70" fmla="*/ 60 w 656"/>
              <a:gd name="T71" fmla="*/ 215 h 656"/>
              <a:gd name="T72" fmla="*/ 39 w 656"/>
              <a:gd name="T73" fmla="*/ 298 h 656"/>
              <a:gd name="T74" fmla="*/ 39 w 656"/>
              <a:gd name="T75" fmla="*/ 358 h 656"/>
              <a:gd name="T76" fmla="*/ 60 w 656"/>
              <a:gd name="T77" fmla="*/ 441 h 656"/>
              <a:gd name="T78" fmla="*/ 103 w 656"/>
              <a:gd name="T79" fmla="*/ 513 h 656"/>
              <a:gd name="T80" fmla="*/ 165 w 656"/>
              <a:gd name="T81" fmla="*/ 569 h 656"/>
              <a:gd name="T82" fmla="*/ 241 w 656"/>
              <a:gd name="T83" fmla="*/ 605 h 656"/>
              <a:gd name="T84" fmla="*/ 329 w 656"/>
              <a:gd name="T85" fmla="*/ 619 h 656"/>
              <a:gd name="T86" fmla="*/ 386 w 656"/>
              <a:gd name="T87" fmla="*/ 613 h 656"/>
              <a:gd name="T88" fmla="*/ 467 w 656"/>
              <a:gd name="T89" fmla="*/ 584 h 656"/>
              <a:gd name="T90" fmla="*/ 534 w 656"/>
              <a:gd name="T91" fmla="*/ 534 h 656"/>
              <a:gd name="T92" fmla="*/ 584 w 656"/>
              <a:gd name="T93" fmla="*/ 467 h 656"/>
              <a:gd name="T94" fmla="*/ 613 w 656"/>
              <a:gd name="T95" fmla="*/ 386 h 656"/>
              <a:gd name="T96" fmla="*/ 619 w 656"/>
              <a:gd name="T97" fmla="*/ 327 h 656"/>
              <a:gd name="T98" fmla="*/ 607 w 656"/>
              <a:gd name="T99" fmla="*/ 241 h 656"/>
              <a:gd name="T100" fmla="*/ 569 w 656"/>
              <a:gd name="T101" fmla="*/ 165 h 656"/>
              <a:gd name="T102" fmla="*/ 513 w 656"/>
              <a:gd name="T103" fmla="*/ 103 h 656"/>
              <a:gd name="T104" fmla="*/ 441 w 656"/>
              <a:gd name="T105" fmla="*/ 60 h 656"/>
              <a:gd name="T106" fmla="*/ 358 w 656"/>
              <a:gd name="T107" fmla="*/ 39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6" h="656">
                <a:moveTo>
                  <a:pt x="329" y="656"/>
                </a:moveTo>
                <a:lnTo>
                  <a:pt x="329" y="656"/>
                </a:lnTo>
                <a:lnTo>
                  <a:pt x="311" y="656"/>
                </a:lnTo>
                <a:lnTo>
                  <a:pt x="295" y="655"/>
                </a:lnTo>
                <a:lnTo>
                  <a:pt x="278" y="652"/>
                </a:lnTo>
                <a:lnTo>
                  <a:pt x="262" y="650"/>
                </a:lnTo>
                <a:lnTo>
                  <a:pt x="245" y="646"/>
                </a:lnTo>
                <a:lnTo>
                  <a:pt x="231" y="642"/>
                </a:lnTo>
                <a:lnTo>
                  <a:pt x="200" y="631"/>
                </a:lnTo>
                <a:lnTo>
                  <a:pt x="172" y="617"/>
                </a:lnTo>
                <a:lnTo>
                  <a:pt x="145" y="600"/>
                </a:lnTo>
                <a:lnTo>
                  <a:pt x="119" y="581"/>
                </a:lnTo>
                <a:lnTo>
                  <a:pt x="96" y="560"/>
                </a:lnTo>
                <a:lnTo>
                  <a:pt x="75" y="537"/>
                </a:lnTo>
                <a:lnTo>
                  <a:pt x="56" y="511"/>
                </a:lnTo>
                <a:lnTo>
                  <a:pt x="39" y="484"/>
                </a:lnTo>
                <a:lnTo>
                  <a:pt x="25" y="456"/>
                </a:lnTo>
                <a:lnTo>
                  <a:pt x="14" y="425"/>
                </a:lnTo>
                <a:lnTo>
                  <a:pt x="10" y="411"/>
                </a:lnTo>
                <a:lnTo>
                  <a:pt x="6" y="394"/>
                </a:lnTo>
                <a:lnTo>
                  <a:pt x="4" y="378"/>
                </a:lnTo>
                <a:lnTo>
                  <a:pt x="1" y="361"/>
                </a:lnTo>
                <a:lnTo>
                  <a:pt x="0" y="345"/>
                </a:lnTo>
                <a:lnTo>
                  <a:pt x="0" y="327"/>
                </a:lnTo>
                <a:lnTo>
                  <a:pt x="0" y="327"/>
                </a:lnTo>
                <a:lnTo>
                  <a:pt x="0" y="311"/>
                </a:lnTo>
                <a:lnTo>
                  <a:pt x="1" y="294"/>
                </a:lnTo>
                <a:lnTo>
                  <a:pt x="4" y="278"/>
                </a:lnTo>
                <a:lnTo>
                  <a:pt x="6" y="262"/>
                </a:lnTo>
                <a:lnTo>
                  <a:pt x="10" y="245"/>
                </a:lnTo>
                <a:lnTo>
                  <a:pt x="14" y="231"/>
                </a:lnTo>
                <a:lnTo>
                  <a:pt x="25" y="200"/>
                </a:lnTo>
                <a:lnTo>
                  <a:pt x="39" y="172"/>
                </a:lnTo>
                <a:lnTo>
                  <a:pt x="56" y="145"/>
                </a:lnTo>
                <a:lnTo>
                  <a:pt x="75" y="119"/>
                </a:lnTo>
                <a:lnTo>
                  <a:pt x="96" y="95"/>
                </a:lnTo>
                <a:lnTo>
                  <a:pt x="119" y="75"/>
                </a:lnTo>
                <a:lnTo>
                  <a:pt x="145" y="56"/>
                </a:lnTo>
                <a:lnTo>
                  <a:pt x="172" y="39"/>
                </a:lnTo>
                <a:lnTo>
                  <a:pt x="200" y="25"/>
                </a:lnTo>
                <a:lnTo>
                  <a:pt x="231" y="14"/>
                </a:lnTo>
                <a:lnTo>
                  <a:pt x="245" y="9"/>
                </a:lnTo>
                <a:lnTo>
                  <a:pt x="262" y="6"/>
                </a:lnTo>
                <a:lnTo>
                  <a:pt x="278" y="2"/>
                </a:lnTo>
                <a:lnTo>
                  <a:pt x="295" y="1"/>
                </a:lnTo>
                <a:lnTo>
                  <a:pt x="311" y="0"/>
                </a:lnTo>
                <a:lnTo>
                  <a:pt x="329" y="0"/>
                </a:lnTo>
                <a:lnTo>
                  <a:pt x="329" y="0"/>
                </a:lnTo>
                <a:lnTo>
                  <a:pt x="345" y="0"/>
                </a:lnTo>
                <a:lnTo>
                  <a:pt x="362" y="1"/>
                </a:lnTo>
                <a:lnTo>
                  <a:pt x="378" y="2"/>
                </a:lnTo>
                <a:lnTo>
                  <a:pt x="394" y="6"/>
                </a:lnTo>
                <a:lnTo>
                  <a:pt x="411" y="9"/>
                </a:lnTo>
                <a:lnTo>
                  <a:pt x="425" y="14"/>
                </a:lnTo>
                <a:lnTo>
                  <a:pt x="456" y="25"/>
                </a:lnTo>
                <a:lnTo>
                  <a:pt x="484" y="39"/>
                </a:lnTo>
                <a:lnTo>
                  <a:pt x="511" y="56"/>
                </a:lnTo>
                <a:lnTo>
                  <a:pt x="537" y="75"/>
                </a:lnTo>
                <a:lnTo>
                  <a:pt x="561" y="95"/>
                </a:lnTo>
                <a:lnTo>
                  <a:pt x="581" y="119"/>
                </a:lnTo>
                <a:lnTo>
                  <a:pt x="600" y="145"/>
                </a:lnTo>
                <a:lnTo>
                  <a:pt x="617" y="172"/>
                </a:lnTo>
                <a:lnTo>
                  <a:pt x="631" y="200"/>
                </a:lnTo>
                <a:lnTo>
                  <a:pt x="642" y="231"/>
                </a:lnTo>
                <a:lnTo>
                  <a:pt x="647" y="245"/>
                </a:lnTo>
                <a:lnTo>
                  <a:pt x="650" y="262"/>
                </a:lnTo>
                <a:lnTo>
                  <a:pt x="654" y="278"/>
                </a:lnTo>
                <a:lnTo>
                  <a:pt x="655" y="294"/>
                </a:lnTo>
                <a:lnTo>
                  <a:pt x="656" y="311"/>
                </a:lnTo>
                <a:lnTo>
                  <a:pt x="656" y="327"/>
                </a:lnTo>
                <a:lnTo>
                  <a:pt x="656" y="327"/>
                </a:lnTo>
                <a:lnTo>
                  <a:pt x="656" y="345"/>
                </a:lnTo>
                <a:lnTo>
                  <a:pt x="655" y="361"/>
                </a:lnTo>
                <a:lnTo>
                  <a:pt x="654" y="378"/>
                </a:lnTo>
                <a:lnTo>
                  <a:pt x="650" y="394"/>
                </a:lnTo>
                <a:lnTo>
                  <a:pt x="647" y="411"/>
                </a:lnTo>
                <a:lnTo>
                  <a:pt x="642" y="425"/>
                </a:lnTo>
                <a:lnTo>
                  <a:pt x="631" y="456"/>
                </a:lnTo>
                <a:lnTo>
                  <a:pt x="617" y="484"/>
                </a:lnTo>
                <a:lnTo>
                  <a:pt x="600" y="511"/>
                </a:lnTo>
                <a:lnTo>
                  <a:pt x="581" y="537"/>
                </a:lnTo>
                <a:lnTo>
                  <a:pt x="561" y="560"/>
                </a:lnTo>
                <a:lnTo>
                  <a:pt x="537" y="581"/>
                </a:lnTo>
                <a:lnTo>
                  <a:pt x="511" y="600"/>
                </a:lnTo>
                <a:lnTo>
                  <a:pt x="484" y="617"/>
                </a:lnTo>
                <a:lnTo>
                  <a:pt x="456" y="631"/>
                </a:lnTo>
                <a:lnTo>
                  <a:pt x="425" y="642"/>
                </a:lnTo>
                <a:lnTo>
                  <a:pt x="411" y="646"/>
                </a:lnTo>
                <a:lnTo>
                  <a:pt x="394" y="650"/>
                </a:lnTo>
                <a:lnTo>
                  <a:pt x="378" y="652"/>
                </a:lnTo>
                <a:lnTo>
                  <a:pt x="362" y="655"/>
                </a:lnTo>
                <a:lnTo>
                  <a:pt x="345" y="656"/>
                </a:lnTo>
                <a:lnTo>
                  <a:pt x="329" y="656"/>
                </a:lnTo>
                <a:lnTo>
                  <a:pt x="329" y="656"/>
                </a:lnTo>
                <a:close/>
                <a:moveTo>
                  <a:pt x="329" y="37"/>
                </a:moveTo>
                <a:lnTo>
                  <a:pt x="329" y="37"/>
                </a:lnTo>
                <a:lnTo>
                  <a:pt x="298" y="39"/>
                </a:lnTo>
                <a:lnTo>
                  <a:pt x="270" y="43"/>
                </a:lnTo>
                <a:lnTo>
                  <a:pt x="241" y="49"/>
                </a:lnTo>
                <a:lnTo>
                  <a:pt x="215" y="60"/>
                </a:lnTo>
                <a:lnTo>
                  <a:pt x="189" y="72"/>
                </a:lnTo>
                <a:lnTo>
                  <a:pt x="165" y="87"/>
                </a:lnTo>
                <a:lnTo>
                  <a:pt x="143" y="103"/>
                </a:lnTo>
                <a:lnTo>
                  <a:pt x="122" y="122"/>
                </a:lnTo>
                <a:lnTo>
                  <a:pt x="103" y="143"/>
                </a:lnTo>
                <a:lnTo>
                  <a:pt x="87" y="165"/>
                </a:lnTo>
                <a:lnTo>
                  <a:pt x="72" y="189"/>
                </a:lnTo>
                <a:lnTo>
                  <a:pt x="60" y="215"/>
                </a:lnTo>
                <a:lnTo>
                  <a:pt x="51" y="241"/>
                </a:lnTo>
                <a:lnTo>
                  <a:pt x="43" y="270"/>
                </a:lnTo>
                <a:lnTo>
                  <a:pt x="39" y="298"/>
                </a:lnTo>
                <a:lnTo>
                  <a:pt x="37" y="327"/>
                </a:lnTo>
                <a:lnTo>
                  <a:pt x="37" y="327"/>
                </a:lnTo>
                <a:lnTo>
                  <a:pt x="39" y="358"/>
                </a:lnTo>
                <a:lnTo>
                  <a:pt x="43" y="386"/>
                </a:lnTo>
                <a:lnTo>
                  <a:pt x="51" y="415"/>
                </a:lnTo>
                <a:lnTo>
                  <a:pt x="60" y="441"/>
                </a:lnTo>
                <a:lnTo>
                  <a:pt x="72" y="467"/>
                </a:lnTo>
                <a:lnTo>
                  <a:pt x="87" y="491"/>
                </a:lnTo>
                <a:lnTo>
                  <a:pt x="103" y="513"/>
                </a:lnTo>
                <a:lnTo>
                  <a:pt x="122" y="534"/>
                </a:lnTo>
                <a:lnTo>
                  <a:pt x="143" y="553"/>
                </a:lnTo>
                <a:lnTo>
                  <a:pt x="165" y="569"/>
                </a:lnTo>
                <a:lnTo>
                  <a:pt x="189" y="584"/>
                </a:lnTo>
                <a:lnTo>
                  <a:pt x="215" y="596"/>
                </a:lnTo>
                <a:lnTo>
                  <a:pt x="241" y="605"/>
                </a:lnTo>
                <a:lnTo>
                  <a:pt x="270" y="613"/>
                </a:lnTo>
                <a:lnTo>
                  <a:pt x="298" y="617"/>
                </a:lnTo>
                <a:lnTo>
                  <a:pt x="329" y="619"/>
                </a:lnTo>
                <a:lnTo>
                  <a:pt x="329" y="619"/>
                </a:lnTo>
                <a:lnTo>
                  <a:pt x="358" y="617"/>
                </a:lnTo>
                <a:lnTo>
                  <a:pt x="386" y="613"/>
                </a:lnTo>
                <a:lnTo>
                  <a:pt x="415" y="605"/>
                </a:lnTo>
                <a:lnTo>
                  <a:pt x="441" y="596"/>
                </a:lnTo>
                <a:lnTo>
                  <a:pt x="467" y="584"/>
                </a:lnTo>
                <a:lnTo>
                  <a:pt x="491" y="569"/>
                </a:lnTo>
                <a:lnTo>
                  <a:pt x="513" y="553"/>
                </a:lnTo>
                <a:lnTo>
                  <a:pt x="534" y="534"/>
                </a:lnTo>
                <a:lnTo>
                  <a:pt x="553" y="513"/>
                </a:lnTo>
                <a:lnTo>
                  <a:pt x="569" y="491"/>
                </a:lnTo>
                <a:lnTo>
                  <a:pt x="584" y="467"/>
                </a:lnTo>
                <a:lnTo>
                  <a:pt x="596" y="441"/>
                </a:lnTo>
                <a:lnTo>
                  <a:pt x="607" y="415"/>
                </a:lnTo>
                <a:lnTo>
                  <a:pt x="613" y="386"/>
                </a:lnTo>
                <a:lnTo>
                  <a:pt x="617" y="358"/>
                </a:lnTo>
                <a:lnTo>
                  <a:pt x="619" y="327"/>
                </a:lnTo>
                <a:lnTo>
                  <a:pt x="619" y="327"/>
                </a:lnTo>
                <a:lnTo>
                  <a:pt x="617" y="298"/>
                </a:lnTo>
                <a:lnTo>
                  <a:pt x="613" y="270"/>
                </a:lnTo>
                <a:lnTo>
                  <a:pt x="607" y="241"/>
                </a:lnTo>
                <a:lnTo>
                  <a:pt x="596" y="215"/>
                </a:lnTo>
                <a:lnTo>
                  <a:pt x="584" y="189"/>
                </a:lnTo>
                <a:lnTo>
                  <a:pt x="569" y="165"/>
                </a:lnTo>
                <a:lnTo>
                  <a:pt x="553" y="143"/>
                </a:lnTo>
                <a:lnTo>
                  <a:pt x="534" y="122"/>
                </a:lnTo>
                <a:lnTo>
                  <a:pt x="513" y="103"/>
                </a:lnTo>
                <a:lnTo>
                  <a:pt x="491" y="87"/>
                </a:lnTo>
                <a:lnTo>
                  <a:pt x="467" y="72"/>
                </a:lnTo>
                <a:lnTo>
                  <a:pt x="441" y="60"/>
                </a:lnTo>
                <a:lnTo>
                  <a:pt x="415" y="49"/>
                </a:lnTo>
                <a:lnTo>
                  <a:pt x="386" y="43"/>
                </a:lnTo>
                <a:lnTo>
                  <a:pt x="358" y="39"/>
                </a:lnTo>
                <a:lnTo>
                  <a:pt x="329" y="37"/>
                </a:lnTo>
                <a:lnTo>
                  <a:pt x="329" y="37"/>
                </a:lnTo>
                <a:close/>
              </a:path>
            </a:pathLst>
          </a:custGeom>
          <a:solidFill>
            <a:srgbClr val="FDD30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207" name="TextBox 39">
            <a:extLst>
              <a:ext uri="{FF2B5EF4-FFF2-40B4-BE49-F238E27FC236}">
                <a16:creationId xmlns:a16="http://schemas.microsoft.com/office/drawing/2014/main" id="{D8B4B5A3-E888-0E40-A2FB-802EB8C64D66}"/>
              </a:ext>
            </a:extLst>
          </p:cNvPr>
          <p:cNvSpPr txBox="1"/>
          <p:nvPr/>
        </p:nvSpPr>
        <p:spPr>
          <a:xfrm>
            <a:off x="6895514" y="3085933"/>
            <a:ext cx="170745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Proyecto “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7FD81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la pantalla a la piel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de atención virtual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73C4E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00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5364" y="2917736"/>
            <a:ext cx="4641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Moltes gràcies!</a:t>
            </a:r>
          </a:p>
        </p:txBody>
      </p:sp>
      <p:sp>
        <p:nvSpPr>
          <p:cNvPr id="3" name="Rectangle 2"/>
          <p:cNvSpPr/>
          <p:nvPr/>
        </p:nvSpPr>
        <p:spPr>
          <a:xfrm>
            <a:off x="3214254" y="4081518"/>
            <a:ext cx="57634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Subdirecció General de Polítiques Actives d’Ocupació del SOC · </a:t>
            </a: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Maig del 2022</a:t>
            </a:r>
          </a:p>
        </p:txBody>
      </p:sp>
      <p:cxnSp>
        <p:nvCxnSpPr>
          <p:cNvPr id="4" name="Connector recte 3"/>
          <p:cNvCxnSpPr/>
          <p:nvPr/>
        </p:nvCxnSpPr>
        <p:spPr>
          <a:xfrm>
            <a:off x="3283528" y="3809999"/>
            <a:ext cx="5518437" cy="0"/>
          </a:xfrm>
          <a:prstGeom prst="line">
            <a:avLst/>
          </a:prstGeom>
          <a:ln w="38100">
            <a:solidFill>
              <a:srgbClr val="52F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363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16766" y="1192696"/>
            <a:ext cx="94819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673D"/>
                </a:solidFill>
              </a:rPr>
              <a:t>CENTRO DE ORIENTACIÓN Y EMPRENDIMIENTO</a:t>
            </a:r>
          </a:p>
          <a:p>
            <a:r>
              <a:rPr lang="es-ES" sz="2400" b="1" dirty="0">
                <a:solidFill>
                  <a:srgbClr val="00673D"/>
                </a:solidFill>
              </a:rPr>
              <a:t>PLAN DE ACTIVIDADES 2022</a:t>
            </a:r>
          </a:p>
          <a:p>
            <a:endParaRPr lang="es-ES" sz="2400" b="1" dirty="0">
              <a:solidFill>
                <a:srgbClr val="00673D"/>
              </a:solidFill>
            </a:endParaRPr>
          </a:p>
          <a:p>
            <a:endParaRPr lang="es-ES" sz="2400" b="1" dirty="0">
              <a:solidFill>
                <a:srgbClr val="00673D"/>
              </a:solidFill>
            </a:endParaRPr>
          </a:p>
          <a:p>
            <a:endParaRPr lang="es-ES" sz="2400" b="1" dirty="0">
              <a:solidFill>
                <a:srgbClr val="00673D"/>
              </a:solidFill>
            </a:endParaRPr>
          </a:p>
          <a:p>
            <a:endParaRPr lang="es-ES" sz="2400" b="1" dirty="0">
              <a:solidFill>
                <a:srgbClr val="00673D"/>
              </a:solidFill>
            </a:endParaRPr>
          </a:p>
          <a:p>
            <a:endParaRPr lang="es-ES" sz="2400" b="1" dirty="0">
              <a:solidFill>
                <a:srgbClr val="00673D"/>
              </a:solidFill>
            </a:endParaRPr>
          </a:p>
          <a:p>
            <a:endParaRPr lang="es-ES" sz="3200" b="1" dirty="0">
              <a:solidFill>
                <a:srgbClr val="00673D"/>
              </a:solidFill>
            </a:endParaRPr>
          </a:p>
          <a:p>
            <a:pPr algn="r"/>
            <a:endParaRPr lang="es-ES" sz="2000" b="1" dirty="0">
              <a:solidFill>
                <a:srgbClr val="00673D"/>
              </a:solidFill>
            </a:endParaRPr>
          </a:p>
          <a:p>
            <a:pPr algn="r"/>
            <a:endParaRPr lang="es-ES" sz="2000" b="1" dirty="0">
              <a:solidFill>
                <a:srgbClr val="00673D"/>
              </a:solidFill>
            </a:endParaRPr>
          </a:p>
          <a:p>
            <a:pPr algn="r"/>
            <a:r>
              <a:rPr lang="es-ES" sz="3200" b="1" dirty="0">
                <a:solidFill>
                  <a:srgbClr val="00945E"/>
                </a:solidFill>
              </a:rPr>
              <a:t>LA RIOJA</a:t>
            </a:r>
          </a:p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016949" y="940906"/>
            <a:ext cx="10340561" cy="5115338"/>
          </a:xfrm>
          <a:prstGeom prst="rect">
            <a:avLst/>
          </a:prstGeom>
          <a:noFill/>
          <a:ln w="25400">
            <a:solidFill>
              <a:srgbClr val="125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4" name="AutoShape 2" descr="blob:https://web.whatsapp.com/6bcb50ef-91c7-43a9-aecb-ac02ec06d5ea"/>
          <p:cNvSpPr>
            <a:spLocks noChangeAspect="1" noChangeArrowheads="1"/>
          </p:cNvSpPr>
          <p:nvPr/>
        </p:nvSpPr>
        <p:spPr bwMode="auto">
          <a:xfrm>
            <a:off x="155574" y="-144463"/>
            <a:ext cx="334755" cy="33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955" y="2499513"/>
            <a:ext cx="4289022" cy="29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8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46" y="69016"/>
            <a:ext cx="11132320" cy="43367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6007100"/>
            <a:ext cx="12192000" cy="85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upo 2"/>
          <p:cNvGrpSpPr/>
          <p:nvPr/>
        </p:nvGrpSpPr>
        <p:grpSpPr>
          <a:xfrm>
            <a:off x="3206042" y="4252913"/>
            <a:ext cx="6410258" cy="2605087"/>
            <a:chOff x="1506451" y="4252913"/>
            <a:chExt cx="6410258" cy="2605087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/>
            <a:srcRect r="50005" b="9969"/>
            <a:stretch/>
          </p:blipFill>
          <p:spPr>
            <a:xfrm>
              <a:off x="1506451" y="4252913"/>
              <a:ext cx="4506723" cy="2592387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/>
            <a:srcRect l="78883" b="9969"/>
            <a:stretch/>
          </p:blipFill>
          <p:spPr>
            <a:xfrm>
              <a:off x="6013174" y="4265613"/>
              <a:ext cx="1903535" cy="2592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796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155700" y="444297"/>
          <a:ext cx="9665208" cy="3031651"/>
        </p:xfrm>
        <a:graphic>
          <a:graphicData uri="http://schemas.openxmlformats.org/drawingml/2006/table">
            <a:tbl>
              <a:tblPr firstRow="1" firstCol="1" bandRow="1"/>
              <a:tblGrid>
                <a:gridCol w="3069904">
                  <a:extLst>
                    <a:ext uri="{9D8B030D-6E8A-4147-A177-3AD203B41FA5}">
                      <a16:colId xmlns:a16="http://schemas.microsoft.com/office/drawing/2014/main" val="3437722137"/>
                    </a:ext>
                  </a:extLst>
                </a:gridCol>
                <a:gridCol w="3165796">
                  <a:extLst>
                    <a:ext uri="{9D8B030D-6E8A-4147-A177-3AD203B41FA5}">
                      <a16:colId xmlns:a16="http://schemas.microsoft.com/office/drawing/2014/main" val="933147759"/>
                    </a:ext>
                  </a:extLst>
                </a:gridCol>
                <a:gridCol w="3429508">
                  <a:extLst>
                    <a:ext uri="{9D8B030D-6E8A-4147-A177-3AD203B41FA5}">
                      <a16:colId xmlns:a16="http://schemas.microsoft.com/office/drawing/2014/main" val="922037579"/>
                    </a:ext>
                  </a:extLst>
                </a:gridCol>
              </a:tblGrid>
              <a:tr h="361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SERVICIO 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ORIENTACIÓN LABORAL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SERVICIO 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PROSPECCIÓN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SERVICIO 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EMPRENDIMIENTO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746943"/>
                  </a:ext>
                </a:extLst>
              </a:tr>
              <a:tr h="56994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1.-Proyecto piloto realidad virtual con jóvenes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609090" algn="l"/>
                        </a:tabLst>
                      </a:pPr>
                      <a:r>
                        <a:rPr lang="es-ES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4.- Espacio Empresas. Creación y puesta en marcha. 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7.- Emprendimiento Transformador. Identificando Emprendedores.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320069"/>
                  </a:ext>
                </a:extLst>
              </a:tr>
              <a:tr h="85491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2.- Te acercamos la Orientación… </a:t>
                      </a:r>
                      <a:r>
                        <a:rPr lang="es-ES" sz="1400" baseline="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con metodología de coaching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endParaRPr lang="es-ES" sz="14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Nunito Light"/>
                        <a:cs typeface="Arial" panose="020B0604020202020204" pitchFamily="34" charset="0"/>
                      </a:endParaRP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5.- Feria de Empleo en La Rioja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8.- Emprendimiento Transformador. Asistencia Técnica.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728210"/>
                  </a:ext>
                </a:extLst>
              </a:tr>
              <a:tr h="61233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3.-Estableciendo puentes:</a:t>
                      </a:r>
                      <a:r>
                        <a:rPr lang="es-ES" sz="1400" baseline="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baseline="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ntre Educación</a:t>
                      </a:r>
                      <a:r>
                        <a:rPr lang="es-ES" sz="1400" baseline="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 y Empleo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6.- Estudio de ocupaciones del futuro en La Rioja 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9.- Coworking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475889"/>
                  </a:ext>
                </a:extLst>
              </a:tr>
              <a:tr h="50373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S" sz="14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 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 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10.- Vivero empresas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461271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 rot="16200000">
            <a:off x="-749148" y="1696360"/>
            <a:ext cx="307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solidFill>
                  <a:srgbClr val="00673D"/>
                </a:solidFill>
              </a:rPr>
              <a:t>ÁREAS DE ACTIVIDAD</a:t>
            </a:r>
            <a:endParaRPr lang="es-ES" sz="2400" b="1" dirty="0">
              <a:solidFill>
                <a:srgbClr val="00673D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55700" y="3475948"/>
          <a:ext cx="9665208" cy="3082654"/>
        </p:xfrm>
        <a:graphic>
          <a:graphicData uri="http://schemas.openxmlformats.org/drawingml/2006/table">
            <a:tbl>
              <a:tblPr firstRow="1" firstCol="1" bandRow="1"/>
              <a:tblGrid>
                <a:gridCol w="3069904">
                  <a:extLst>
                    <a:ext uri="{9D8B030D-6E8A-4147-A177-3AD203B41FA5}">
                      <a16:colId xmlns:a16="http://schemas.microsoft.com/office/drawing/2014/main" val="3437722137"/>
                    </a:ext>
                  </a:extLst>
                </a:gridCol>
                <a:gridCol w="3165796">
                  <a:extLst>
                    <a:ext uri="{9D8B030D-6E8A-4147-A177-3AD203B41FA5}">
                      <a16:colId xmlns:a16="http://schemas.microsoft.com/office/drawing/2014/main" val="933147759"/>
                    </a:ext>
                  </a:extLst>
                </a:gridCol>
                <a:gridCol w="3429508">
                  <a:extLst>
                    <a:ext uri="{9D8B030D-6E8A-4147-A177-3AD203B41FA5}">
                      <a16:colId xmlns:a16="http://schemas.microsoft.com/office/drawing/2014/main" val="922037579"/>
                    </a:ext>
                  </a:extLst>
                </a:gridCol>
              </a:tblGrid>
              <a:tr h="361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INGENIERÍA</a:t>
                      </a:r>
                      <a:r>
                        <a:rPr lang="es-ES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DATOS Y TECNOLOGÍA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GESTIÓN</a:t>
                      </a:r>
                      <a:r>
                        <a:rPr lang="es-ES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 DE PROYECTOS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COMUNICACIÓN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746943"/>
                  </a:ext>
                </a:extLst>
              </a:tr>
              <a:tr h="5699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11.- Cuadros de mando. Orientación</a:t>
                      </a:r>
                      <a:r>
                        <a:rPr lang="es-ES" sz="1400" kern="1200" baseline="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 laboral.</a:t>
                      </a:r>
                      <a:endParaRPr lang="es-ES" sz="1400" kern="12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Nunito Light"/>
                        <a:cs typeface="Arial" panose="020B0604020202020204" pitchFamily="34" charset="0"/>
                      </a:endParaRP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14.- Plan de Formación y Empleo Joven</a:t>
                      </a: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16.- Plan de comunicación integral del COE</a:t>
                      </a: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320069"/>
                  </a:ext>
                </a:extLst>
              </a:tr>
              <a:tr h="8549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kern="12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12.- Cuadros de mando. Prospección y ofertas </a:t>
                      </a: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15.- El COE en la Universidad de La Rioja.</a:t>
                      </a: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kern="12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17.- “Ya es viernes” Espacios interactivos </a:t>
                      </a: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728210"/>
                  </a:ext>
                </a:extLst>
              </a:tr>
              <a:tr h="6123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13.-</a:t>
                      </a:r>
                      <a:r>
                        <a:rPr lang="es-ES" sz="1400" kern="1200" baseline="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Hacia el análisis Big Data  </a:t>
                      </a: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18.- Eventos Red por el Empleo</a:t>
                      </a: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475889"/>
                  </a:ext>
                </a:extLst>
              </a:tr>
              <a:tr h="5037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kern="12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048" marR="51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es-ES" sz="14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19.- ¿Cómo mejoramos? Estudios</a:t>
                      </a:r>
                      <a:r>
                        <a:rPr lang="es-ES" sz="1400" kern="1200" baseline="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ES" sz="14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Nunito Light"/>
                          <a:cs typeface="Arial" panose="020B0604020202020204" pitchFamily="34" charset="0"/>
                        </a:rPr>
                        <a:t> satisfacción</a:t>
                      </a:r>
                    </a:p>
                  </a:txBody>
                  <a:tcPr marL="51048" marR="510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461271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 rot="5400000">
            <a:off x="9480121" y="4918881"/>
            <a:ext cx="336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solidFill>
                  <a:srgbClr val="00673D"/>
                </a:solidFill>
              </a:rPr>
              <a:t>ÁREAS TRANSVERSALES</a:t>
            </a:r>
            <a:endParaRPr lang="es-ES" sz="2400" b="1" dirty="0">
              <a:solidFill>
                <a:srgbClr val="006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95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33512"/>
          <a:stretch/>
        </p:blipFill>
        <p:spPr>
          <a:xfrm>
            <a:off x="381448" y="1140646"/>
            <a:ext cx="3683767" cy="23364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011" y="1233889"/>
            <a:ext cx="7993160" cy="47277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6724"/>
          <a:stretch/>
        </p:blipFill>
        <p:spPr>
          <a:xfrm>
            <a:off x="1994048" y="3500747"/>
            <a:ext cx="2170325" cy="275045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49146" y="462704"/>
            <a:ext cx="750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PROYECTO 2. SERVICIO A EMPRESAS</a:t>
            </a:r>
          </a:p>
        </p:txBody>
      </p:sp>
    </p:spTree>
    <p:extLst>
      <p:ext uri="{BB962C8B-B14F-4D97-AF65-F5344CB8AC3E}">
        <p14:creationId xmlns:p14="http://schemas.microsoft.com/office/powerpoint/2010/main" val="4282090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0177"/>
          <a:stretch/>
        </p:blipFill>
        <p:spPr>
          <a:xfrm>
            <a:off x="3128789" y="1341075"/>
            <a:ext cx="3578417" cy="31623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65" y="4689743"/>
            <a:ext cx="6038850" cy="14859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134" y="1341075"/>
            <a:ext cx="2896740" cy="31838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flipH="1">
            <a:off x="1301645" y="2159307"/>
            <a:ext cx="1860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OFICINA EMPLEO 1</a:t>
            </a:r>
          </a:p>
          <a:p>
            <a:pPr algn="r"/>
            <a:r>
              <a:rPr lang="es-ES" sz="1600" dirty="0"/>
              <a:t>OFICINA EMPLEO 2</a:t>
            </a:r>
          </a:p>
          <a:p>
            <a:pPr algn="r"/>
            <a:r>
              <a:rPr lang="es-ES" sz="1600" dirty="0"/>
              <a:t>OFICINA EMPLEO 3</a:t>
            </a:r>
          </a:p>
          <a:p>
            <a:pPr algn="r"/>
            <a:endParaRPr lang="es-ES" sz="1600" dirty="0"/>
          </a:p>
          <a:p>
            <a:pPr algn="r"/>
            <a:r>
              <a:rPr lang="es-ES" sz="1600" dirty="0"/>
              <a:t>ENTIDAD 1</a:t>
            </a:r>
          </a:p>
          <a:p>
            <a:pPr algn="r"/>
            <a:r>
              <a:rPr lang="es-ES" sz="1600" dirty="0"/>
              <a:t>ENTIDAD 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49146" y="462704"/>
            <a:ext cx="750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</a:rPr>
              <a:t>PROYECTO 3. CUADRO DE MANDOS Y BIG DATA</a:t>
            </a:r>
          </a:p>
        </p:txBody>
      </p:sp>
    </p:spTree>
    <p:extLst>
      <p:ext uri="{BB962C8B-B14F-4D97-AF65-F5344CB8AC3E}">
        <p14:creationId xmlns:p14="http://schemas.microsoft.com/office/powerpoint/2010/main" val="20596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3</a:t>
            </a:fld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E299D4-5297-45DF-B277-5B26A57F4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0" b="28164"/>
          <a:stretch/>
        </p:blipFill>
        <p:spPr>
          <a:xfrm>
            <a:off x="3482752" y="980728"/>
            <a:ext cx="4680520" cy="11451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BCB15E7-9D54-4BCF-BD2C-51D11D69C081}"/>
              </a:ext>
            </a:extLst>
          </p:cNvPr>
          <p:cNvSpPr txBox="1"/>
          <p:nvPr/>
        </p:nvSpPr>
        <p:spPr>
          <a:xfrm>
            <a:off x="6587933" y="2276873"/>
            <a:ext cx="2537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Objetivo CID N.º 347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4B9850-6D1C-4277-BC64-69C000CFC4B5}"/>
              </a:ext>
            </a:extLst>
          </p:cNvPr>
          <p:cNvSpPr txBox="1"/>
          <p:nvPr/>
        </p:nvSpPr>
        <p:spPr>
          <a:xfrm>
            <a:off x="4656245" y="3084161"/>
            <a:ext cx="115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C23.I5</a:t>
            </a:r>
            <a:endParaRPr lang="es-ES" sz="2800" dirty="0"/>
          </a:p>
        </p:txBody>
      </p:sp>
      <p:pic>
        <p:nvPicPr>
          <p:cNvPr id="6" name="Picture 2" descr="LIBRO IDENTIDAD VISUAL PRTR">
            <a:extLst>
              <a:ext uri="{FF2B5EF4-FFF2-40B4-BE49-F238E27FC236}">
                <a16:creationId xmlns:a16="http://schemas.microsoft.com/office/drawing/2014/main" id="{C59E9516-DAF1-466B-B60B-FEAAE0C2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13" y="2815956"/>
            <a:ext cx="2185405" cy="10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F7934D-043C-415E-8040-8E727ABD3D92}"/>
              </a:ext>
            </a:extLst>
          </p:cNvPr>
          <p:cNvSpPr txBox="1"/>
          <p:nvPr/>
        </p:nvSpPr>
        <p:spPr>
          <a:xfrm>
            <a:off x="5663952" y="2729909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Al menos 20 centros públicos COE plenamente operativos en T4 de 2023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8EC995-A38C-4CAB-BC6B-CC97E60BE68F}"/>
              </a:ext>
            </a:extLst>
          </p:cNvPr>
          <p:cNvSpPr txBox="1"/>
          <p:nvPr/>
        </p:nvSpPr>
        <p:spPr>
          <a:xfrm>
            <a:off x="3503713" y="4526374"/>
            <a:ext cx="4051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7" indent="-176217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Creados por Resolución SEPE</a:t>
            </a:r>
          </a:p>
          <a:p>
            <a:pPr marL="176217" indent="-176217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 ubicación específica</a:t>
            </a:r>
          </a:p>
          <a:p>
            <a:pPr marL="176217" indent="-176217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funcionamiento: programas anuales de trabajo aprobados</a:t>
            </a:r>
          </a:p>
        </p:txBody>
      </p:sp>
      <p:sp>
        <p:nvSpPr>
          <p:cNvPr id="12" name="Corchetes 11">
            <a:extLst>
              <a:ext uri="{FF2B5EF4-FFF2-40B4-BE49-F238E27FC236}">
                <a16:creationId xmlns:a16="http://schemas.microsoft.com/office/drawing/2014/main" id="{22913A2A-9D2E-43BF-910C-9E650C5B2650}"/>
              </a:ext>
            </a:extLst>
          </p:cNvPr>
          <p:cNvSpPr/>
          <p:nvPr/>
        </p:nvSpPr>
        <p:spPr>
          <a:xfrm>
            <a:off x="5863664" y="2681288"/>
            <a:ext cx="3976752" cy="1328975"/>
          </a:xfrm>
          <a:prstGeom prst="bracketPair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id="{C588C83D-1D94-4530-AC54-A8E3AC5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076" y="165862"/>
            <a:ext cx="6889348" cy="710391"/>
          </a:xfrm>
        </p:spPr>
        <p:txBody>
          <a:bodyPr/>
          <a:lstStyle/>
          <a:p>
            <a:pPr algn="r"/>
            <a:r>
              <a:rPr lang="es-E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Centros públicos de orientación, emprendimiento e innovación para el empleo</a:t>
            </a:r>
            <a:endParaRPr lang="es-E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009FBFD-D163-4854-A725-C448F8E0AC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3" t="37142" r="53830" b="54366"/>
          <a:stretch/>
        </p:blipFill>
        <p:spPr>
          <a:xfrm>
            <a:off x="1386037" y="186213"/>
            <a:ext cx="1286636" cy="5030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6E4D096-BF05-4006-AD49-4553C03133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0" r="75005" b="28164"/>
          <a:stretch/>
        </p:blipFill>
        <p:spPr>
          <a:xfrm>
            <a:off x="10185548" y="186216"/>
            <a:ext cx="590975" cy="578488"/>
          </a:xfrm>
          <a:prstGeom prst="rect">
            <a:avLst/>
          </a:prstGeom>
        </p:spPr>
      </p:pic>
      <p:pic>
        <p:nvPicPr>
          <p:cNvPr id="1026" name="Picture 2" descr="Flecha curva - Iconos gratis de flechas">
            <a:extLst>
              <a:ext uri="{FF2B5EF4-FFF2-40B4-BE49-F238E27FC236}">
                <a16:creationId xmlns:a16="http://schemas.microsoft.com/office/drawing/2014/main" id="{AA2A41CB-6CF6-4F7E-BDAC-E0CFBEDA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671" flipV="1">
            <a:off x="7883628" y="4201263"/>
            <a:ext cx="1090180" cy="10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55E4ADD2-C627-4607-A7F2-BFBFE32D5B61}"/>
              </a:ext>
            </a:extLst>
          </p:cNvPr>
          <p:cNvSpPr/>
          <p:nvPr/>
        </p:nvSpPr>
        <p:spPr>
          <a:xfrm>
            <a:off x="3126612" y="4205719"/>
            <a:ext cx="4764636" cy="22249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9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2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2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8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2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27">
            <a:extLst>
              <a:ext uri="{FF2B5EF4-FFF2-40B4-BE49-F238E27FC236}">
                <a16:creationId xmlns:a16="http://schemas.microsoft.com/office/drawing/2014/main" id="{3ADB6E89-E91C-234A-936C-AA07B4868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99" y="1736861"/>
            <a:ext cx="1730239" cy="173023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24300" y="1957724"/>
            <a:ext cx="47229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falla rápido, falla a menudo</a:t>
            </a:r>
          </a:p>
          <a:p>
            <a:endParaRPr lang="es-ES" dirty="0"/>
          </a:p>
          <a:p>
            <a:r>
              <a:rPr lang="es-ES" dirty="0" err="1"/>
              <a:t>fail</a:t>
            </a:r>
            <a:r>
              <a:rPr lang="es-ES" dirty="0"/>
              <a:t> </a:t>
            </a:r>
            <a:r>
              <a:rPr lang="es-ES" dirty="0" err="1"/>
              <a:t>fast</a:t>
            </a:r>
            <a:r>
              <a:rPr lang="es-ES" dirty="0"/>
              <a:t>, </a:t>
            </a:r>
            <a:r>
              <a:rPr lang="es-ES" dirty="0" err="1"/>
              <a:t>fail</a:t>
            </a:r>
            <a:r>
              <a:rPr lang="es-ES" dirty="0"/>
              <a:t> </a:t>
            </a:r>
            <a:r>
              <a:rPr lang="es-ES" dirty="0" err="1"/>
              <a:t>often</a:t>
            </a:r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4965263" y="3418025"/>
            <a:ext cx="6410258" cy="2605087"/>
            <a:chOff x="1506451" y="4252913"/>
            <a:chExt cx="6410258" cy="2605087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r="50005" b="9969"/>
            <a:stretch/>
          </p:blipFill>
          <p:spPr>
            <a:xfrm>
              <a:off x="1506451" y="4252913"/>
              <a:ext cx="4506723" cy="2592387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/>
            <a:srcRect l="78883" b="9969"/>
            <a:stretch/>
          </p:blipFill>
          <p:spPr>
            <a:xfrm>
              <a:off x="6013174" y="4265613"/>
              <a:ext cx="1903535" cy="2592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71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3B42FB6-16FC-4663-9171-555915C59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4</a:t>
            </a:fld>
            <a:endParaRPr lang="es-ES_tradnl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C5A8CD2-69A5-4EED-9007-E428FF802F87}"/>
              </a:ext>
            </a:extLst>
          </p:cNvPr>
          <p:cNvGrpSpPr/>
          <p:nvPr/>
        </p:nvGrpSpPr>
        <p:grpSpPr>
          <a:xfrm>
            <a:off x="3402082" y="2137806"/>
            <a:ext cx="5214198" cy="3523445"/>
            <a:chOff x="3546731" y="1529734"/>
            <a:chExt cx="5214198" cy="3523445"/>
          </a:xfrm>
        </p:grpSpPr>
        <p:pic>
          <p:nvPicPr>
            <p:cNvPr id="8" name="Picture 2" descr="Alguien ha planteado un nuevo mapa territorial para España. Y ha logrado  enfadar a todo el mundo">
              <a:extLst>
                <a:ext uri="{FF2B5EF4-FFF2-40B4-BE49-F238E27FC236}">
                  <a16:creationId xmlns:a16="http://schemas.microsoft.com/office/drawing/2014/main" id="{8E04F124-E118-4F9E-9C43-87837C712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749" y="1529734"/>
              <a:ext cx="4978180" cy="3523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5FEBBD5E-2CFE-4F04-B41A-606B62CE4ACC}"/>
                </a:ext>
              </a:extLst>
            </p:cNvPr>
            <p:cNvGrpSpPr/>
            <p:nvPr/>
          </p:nvGrpSpPr>
          <p:grpSpPr>
            <a:xfrm>
              <a:off x="3546731" y="1691376"/>
              <a:ext cx="4941296" cy="3238637"/>
              <a:chOff x="3546731" y="1691376"/>
              <a:chExt cx="4941296" cy="3238637"/>
            </a:xfrm>
          </p:grpSpPr>
          <p:pic>
            <p:nvPicPr>
              <p:cNvPr id="10" name="Picture 4" descr="Coe College Stickers | Redbubble">
                <a:extLst>
                  <a:ext uri="{FF2B5EF4-FFF2-40B4-BE49-F238E27FC236}">
                    <a16:creationId xmlns:a16="http://schemas.microsoft.com/office/drawing/2014/main" id="{4CF3EA2F-B1CA-452B-8C47-AFDDAA0E26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t="8305" r="31100" b="66588"/>
              <a:stretch/>
            </p:blipFill>
            <p:spPr bwMode="auto">
              <a:xfrm>
                <a:off x="3546731" y="3000134"/>
                <a:ext cx="558446" cy="366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oe College Stickers | Redbubble">
                <a:extLst>
                  <a:ext uri="{FF2B5EF4-FFF2-40B4-BE49-F238E27FC236}">
                    <a16:creationId xmlns:a16="http://schemas.microsoft.com/office/drawing/2014/main" id="{9C7DAFAD-AE9B-4C68-B85F-F937BD6021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t="8305" r="31100" b="66588"/>
              <a:stretch/>
            </p:blipFill>
            <p:spPr bwMode="auto">
              <a:xfrm>
                <a:off x="4591950" y="4437112"/>
                <a:ext cx="386111" cy="253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Coe College Stickers | Redbubble">
                <a:extLst>
                  <a:ext uri="{FF2B5EF4-FFF2-40B4-BE49-F238E27FC236}">
                    <a16:creationId xmlns:a16="http://schemas.microsoft.com/office/drawing/2014/main" id="{1B8C05FE-3587-4AA9-95FC-EFCBF661EF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t="8305" r="31100" b="66588"/>
              <a:stretch/>
            </p:blipFill>
            <p:spPr bwMode="auto">
              <a:xfrm>
                <a:off x="8101916" y="3505620"/>
                <a:ext cx="386111" cy="253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Coe College Stickers | Redbubble">
                <a:extLst>
                  <a:ext uri="{FF2B5EF4-FFF2-40B4-BE49-F238E27FC236}">
                    <a16:creationId xmlns:a16="http://schemas.microsoft.com/office/drawing/2014/main" id="{E984F050-81E7-4684-AD73-9AC5998A1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t="8305" r="31100" b="66588"/>
              <a:stretch/>
            </p:blipFill>
            <p:spPr bwMode="auto">
              <a:xfrm>
                <a:off x="5824336" y="3955530"/>
                <a:ext cx="386111" cy="253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Coe College Stickers | Redbubble">
                <a:extLst>
                  <a:ext uri="{FF2B5EF4-FFF2-40B4-BE49-F238E27FC236}">
                    <a16:creationId xmlns:a16="http://schemas.microsoft.com/office/drawing/2014/main" id="{8C452B0E-1098-4140-82EA-DC8DDCD52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t="8305" r="31100" b="66588"/>
              <a:stretch/>
            </p:blipFill>
            <p:spPr bwMode="auto">
              <a:xfrm>
                <a:off x="6084239" y="2814269"/>
                <a:ext cx="386111" cy="253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Coe College Stickers | Redbubble">
                <a:extLst>
                  <a:ext uri="{FF2B5EF4-FFF2-40B4-BE49-F238E27FC236}">
                    <a16:creationId xmlns:a16="http://schemas.microsoft.com/office/drawing/2014/main" id="{246AF521-911E-42AF-96C4-A0043E795F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t="8305" r="31100" b="66588"/>
              <a:stretch/>
            </p:blipFill>
            <p:spPr bwMode="auto">
              <a:xfrm>
                <a:off x="5661737" y="2372699"/>
                <a:ext cx="386111" cy="253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Coe College Stickers | Redbubble">
                <a:extLst>
                  <a:ext uri="{FF2B5EF4-FFF2-40B4-BE49-F238E27FC236}">
                    <a16:creationId xmlns:a16="http://schemas.microsoft.com/office/drawing/2014/main" id="{9137F4E3-C6DE-4806-80E4-41653743C0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t="8305" r="31100" b="66588"/>
              <a:stretch/>
            </p:blipFill>
            <p:spPr bwMode="auto">
              <a:xfrm>
                <a:off x="6294442" y="3308013"/>
                <a:ext cx="386111" cy="253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Coe College Stickers | Redbubble">
                <a:extLst>
                  <a:ext uri="{FF2B5EF4-FFF2-40B4-BE49-F238E27FC236}">
                    <a16:creationId xmlns:a16="http://schemas.microsoft.com/office/drawing/2014/main" id="{93602C58-8D9D-4306-9CD5-388AA41E9D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t="8305" r="31100" b="66588"/>
              <a:stretch/>
            </p:blipFill>
            <p:spPr bwMode="auto">
              <a:xfrm>
                <a:off x="6706745" y="3828776"/>
                <a:ext cx="386111" cy="253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D1BE33A3-E174-4A15-BD94-6789335EB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4650" y="1691376"/>
                <a:ext cx="390178" cy="249958"/>
              </a:xfrm>
              <a:prstGeom prst="rect">
                <a:avLst/>
              </a:prstGeom>
            </p:spPr>
          </p:pic>
          <p:pic>
            <p:nvPicPr>
              <p:cNvPr id="19" name="Picture 4" descr="Coe College Stickers | Redbubble">
                <a:extLst>
                  <a:ext uri="{FF2B5EF4-FFF2-40B4-BE49-F238E27FC236}">
                    <a16:creationId xmlns:a16="http://schemas.microsoft.com/office/drawing/2014/main" id="{FA6E11B3-B4CD-4ECC-BC74-83AA241F01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t="8305" r="31100" b="66588"/>
              <a:stretch/>
            </p:blipFill>
            <p:spPr bwMode="auto">
              <a:xfrm>
                <a:off x="6721027" y="1920793"/>
                <a:ext cx="386111" cy="253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Coe College Stickers | Redbubble">
                <a:extLst>
                  <a:ext uri="{FF2B5EF4-FFF2-40B4-BE49-F238E27FC236}">
                    <a16:creationId xmlns:a16="http://schemas.microsoft.com/office/drawing/2014/main" id="{C31C1DB0-DD49-4981-A6A4-2E4A19BBED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t="8305" r="31100" b="66588"/>
              <a:stretch/>
            </p:blipFill>
            <p:spPr bwMode="auto">
              <a:xfrm>
                <a:off x="6383274" y="2210364"/>
                <a:ext cx="386111" cy="253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Coe College Stickers | Redbubble">
                <a:extLst>
                  <a:ext uri="{FF2B5EF4-FFF2-40B4-BE49-F238E27FC236}">
                    <a16:creationId xmlns:a16="http://schemas.microsoft.com/office/drawing/2014/main" id="{5478AF94-BA8C-463C-994B-A0F63D45D1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t="8305" r="31100" b="66588"/>
              <a:stretch/>
            </p:blipFill>
            <p:spPr bwMode="auto">
              <a:xfrm>
                <a:off x="6312931" y="4676505"/>
                <a:ext cx="386111" cy="253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Coe College Stickers | Redbubble">
                <a:extLst>
                  <a:ext uri="{FF2B5EF4-FFF2-40B4-BE49-F238E27FC236}">
                    <a16:creationId xmlns:a16="http://schemas.microsoft.com/office/drawing/2014/main" id="{6C833830-F016-4CBC-93B6-5DED46B157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60" t="8305" r="31100" b="66588"/>
              <a:stretch/>
            </p:blipFill>
            <p:spPr bwMode="auto">
              <a:xfrm>
                <a:off x="5926820" y="1876515"/>
                <a:ext cx="386111" cy="253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28FE5B43-544C-4588-8C49-67EBFCCAC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7650" y="4676505"/>
                <a:ext cx="390178" cy="249958"/>
              </a:xfrm>
              <a:prstGeom prst="rect">
                <a:avLst/>
              </a:prstGeom>
            </p:spPr>
          </p:pic>
        </p:grpSp>
      </p:grpSp>
      <p:pic>
        <p:nvPicPr>
          <p:cNvPr id="28" name="Picture 4" descr="Número 14 Vectores Libres de Derechos - iStock">
            <a:extLst>
              <a:ext uri="{FF2B5EF4-FFF2-40B4-BE49-F238E27FC236}">
                <a16:creationId xmlns:a16="http://schemas.microsoft.com/office/drawing/2014/main" id="{3952ACB8-3BAE-4EDF-B5B2-330180A91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2" t="46294" r="33896" b="28357"/>
          <a:stretch/>
        </p:blipFill>
        <p:spPr bwMode="auto">
          <a:xfrm>
            <a:off x="5519940" y="1484788"/>
            <a:ext cx="663807" cy="4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48B8776C-9C2E-4309-A6A9-20AA41D2DFC5}"/>
              </a:ext>
            </a:extLst>
          </p:cNvPr>
          <p:cNvSpPr txBox="1"/>
          <p:nvPr/>
        </p:nvSpPr>
        <p:spPr>
          <a:xfrm>
            <a:off x="6290933" y="1580957"/>
            <a:ext cx="4125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Centros integran la Red COE</a:t>
            </a:r>
          </a:p>
        </p:txBody>
      </p:sp>
      <p:pic>
        <p:nvPicPr>
          <p:cNvPr id="1026" name="Picture 2" descr="Actualidad – Covadonga Balaguer Ortodoncia">
            <a:extLst>
              <a:ext uri="{FF2B5EF4-FFF2-40B4-BE49-F238E27FC236}">
                <a16:creationId xmlns:a16="http://schemas.microsoft.com/office/drawing/2014/main" id="{6A9EFECA-9B6F-484C-90C6-6FD40685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89" y="1037359"/>
            <a:ext cx="2974133" cy="75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ítulo 2">
            <a:extLst>
              <a:ext uri="{FF2B5EF4-FFF2-40B4-BE49-F238E27FC236}">
                <a16:creationId xmlns:a16="http://schemas.microsoft.com/office/drawing/2014/main" id="{62C7AB75-6E16-43CE-B31F-6CC7DD96F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076" y="165862"/>
            <a:ext cx="6889348" cy="710391"/>
          </a:xfrm>
        </p:spPr>
        <p:txBody>
          <a:bodyPr/>
          <a:lstStyle/>
          <a:p>
            <a:pPr algn="r"/>
            <a:r>
              <a:rPr lang="es-E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Centros públicos de orientación, emprendimiento e innovación para el empleo</a:t>
            </a:r>
            <a:endParaRPr lang="es-E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271EBC5-74AD-4746-8EAB-AC3D9F87C5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593" t="37142" r="53830" b="54366"/>
          <a:stretch/>
        </p:blipFill>
        <p:spPr>
          <a:xfrm>
            <a:off x="1386037" y="186213"/>
            <a:ext cx="1286636" cy="50303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44C9E5F-97B6-47A2-90A1-F5189B888B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0" r="75005" b="28164"/>
          <a:stretch/>
        </p:blipFill>
        <p:spPr>
          <a:xfrm>
            <a:off x="10185548" y="186216"/>
            <a:ext cx="590975" cy="578488"/>
          </a:xfrm>
          <a:prstGeom prst="rect">
            <a:avLst/>
          </a:prstGeom>
        </p:spPr>
      </p:pic>
      <p:pic>
        <p:nvPicPr>
          <p:cNvPr id="2050" name="Picture 2" descr="Flecha Azul Derecho - Gráficos vectoriales gratis en Pixabay">
            <a:extLst>
              <a:ext uri="{FF2B5EF4-FFF2-40B4-BE49-F238E27FC236}">
                <a16:creationId xmlns:a16="http://schemas.microsoft.com/office/drawing/2014/main" id="{3037CCB6-9691-4893-9F1E-73D851A22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60" y="1503666"/>
            <a:ext cx="595209" cy="5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132F70B-3509-4F79-8D57-877038807BB4}"/>
              </a:ext>
            </a:extLst>
          </p:cNvPr>
          <p:cNvSpPr txBox="1"/>
          <p:nvPr/>
        </p:nvSpPr>
        <p:spPr>
          <a:xfrm>
            <a:off x="3763718" y="5878436"/>
            <a:ext cx="6652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Programas anuales de trabajo (2021 y 2022)</a:t>
            </a:r>
          </a:p>
        </p:txBody>
      </p:sp>
      <p:pic>
        <p:nvPicPr>
          <p:cNvPr id="30" name="Picture 6" descr="Cartera de fotos e imágenes de stock de morenina | Shutterstock">
            <a:extLst>
              <a:ext uri="{FF2B5EF4-FFF2-40B4-BE49-F238E27FC236}">
                <a16:creationId xmlns:a16="http://schemas.microsoft.com/office/drawing/2014/main" id="{B26A5F03-60A0-45E1-A27E-38F895022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15730" r="7752" b="23146"/>
          <a:stretch/>
        </p:blipFill>
        <p:spPr bwMode="auto">
          <a:xfrm>
            <a:off x="2861257" y="5743480"/>
            <a:ext cx="871934" cy="5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lecha Azul Derecho - Gráficos vectoriales gratis en Pixabay">
            <a:extLst>
              <a:ext uri="{FF2B5EF4-FFF2-40B4-BE49-F238E27FC236}">
                <a16:creationId xmlns:a16="http://schemas.microsoft.com/office/drawing/2014/main" id="{8695559D-19E8-4868-8383-73BC78CCC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6" y="5726226"/>
            <a:ext cx="595209" cy="54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8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2" y="645977"/>
            <a:ext cx="10391191" cy="581941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5232" y="2863188"/>
            <a:ext cx="3283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kern="1200" dirty="0">
                <a:solidFill>
                  <a:schemeClr val="accent5">
                    <a:lumMod val="50000"/>
                  </a:schemeClr>
                </a:solidFill>
                <a:ea typeface="+mn-ea"/>
                <a:cs typeface="+mn-cs"/>
              </a:rPr>
              <a:t>PROGRAMA DE ACTIVIDADES COE </a:t>
            </a:r>
          </a:p>
          <a:p>
            <a:endParaRPr lang="es-ES" sz="20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5232" y="4063517"/>
            <a:ext cx="232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Región de Murcia 2022</a:t>
            </a:r>
          </a:p>
        </p:txBody>
      </p:sp>
    </p:spTree>
    <p:extLst>
      <p:ext uri="{BB962C8B-B14F-4D97-AF65-F5344CB8AC3E}">
        <p14:creationId xmlns:p14="http://schemas.microsoft.com/office/powerpoint/2010/main" val="37701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8561" y="1856054"/>
            <a:ext cx="6916223" cy="2864538"/>
          </a:xfrm>
        </p:spPr>
        <p:txBody>
          <a:bodyPr>
            <a:noAutofit/>
          </a:bodyPr>
          <a:lstStyle/>
          <a:p>
            <a:pPr algn="l"/>
            <a:r>
              <a:rPr lang="es-ES" sz="1800" b="1" dirty="0">
                <a:solidFill>
                  <a:srgbClr val="0070C0"/>
                </a:solidFill>
              </a:rPr>
              <a:t>Línea 1.- Evaluación continua de servicios y programas de orientación, prospección, servicios a empresas, emprendimiento e intermediación. Desarrollo de buenas prácticas </a:t>
            </a:r>
            <a:br>
              <a:rPr lang="es-ES" sz="1800" b="1" dirty="0">
                <a:solidFill>
                  <a:srgbClr val="0070C0"/>
                </a:solidFill>
              </a:rPr>
            </a:br>
            <a:br>
              <a:rPr lang="es-ES" sz="1800" b="1" dirty="0">
                <a:solidFill>
                  <a:srgbClr val="0070C0"/>
                </a:solidFill>
              </a:rPr>
            </a:br>
            <a:r>
              <a:rPr lang="es-ES" sz="1800" b="1" dirty="0">
                <a:solidFill>
                  <a:srgbClr val="0070C0"/>
                </a:solidFill>
              </a:rPr>
              <a:t>Línea 2.- Diseño de acciones innovadoras y transformadoras. </a:t>
            </a:r>
            <a:br>
              <a:rPr lang="es-ES" sz="1800" b="1" dirty="0">
                <a:solidFill>
                  <a:srgbClr val="0070C0"/>
                </a:solidFill>
              </a:rPr>
            </a:br>
            <a:br>
              <a:rPr lang="es-ES" sz="1800" b="1" dirty="0">
                <a:solidFill>
                  <a:srgbClr val="0070C0"/>
                </a:solidFill>
              </a:rPr>
            </a:br>
            <a:r>
              <a:rPr lang="es-ES" sz="1800" b="1" dirty="0">
                <a:solidFill>
                  <a:srgbClr val="0070C0"/>
                </a:solidFill>
              </a:rPr>
              <a:t>Línea 3.- Formación permanente del personal del SEF </a:t>
            </a:r>
            <a:br>
              <a:rPr lang="es-ES" sz="1800" b="1" dirty="0">
                <a:solidFill>
                  <a:srgbClr val="0070C0"/>
                </a:solidFill>
              </a:rPr>
            </a:br>
            <a:br>
              <a:rPr lang="es-ES" sz="1800" b="1" dirty="0">
                <a:solidFill>
                  <a:srgbClr val="0070C0"/>
                </a:solidFill>
              </a:rPr>
            </a:br>
            <a:r>
              <a:rPr lang="es-ES" sz="1800" b="1" dirty="0">
                <a:solidFill>
                  <a:srgbClr val="0070C0"/>
                </a:solidFill>
              </a:rPr>
              <a:t>Línea 4.- Fomento del emprendimiento y autoempleo </a:t>
            </a:r>
            <a:br>
              <a:rPr lang="es-ES" sz="1800" b="1" dirty="0">
                <a:solidFill>
                  <a:srgbClr val="0070C0"/>
                </a:solidFill>
              </a:rPr>
            </a:br>
            <a:br>
              <a:rPr lang="es-ES" sz="1800" b="1" dirty="0">
                <a:solidFill>
                  <a:srgbClr val="0070C0"/>
                </a:solidFill>
              </a:rPr>
            </a:br>
            <a:r>
              <a:rPr lang="es-ES" sz="1800" b="1" dirty="0">
                <a:solidFill>
                  <a:srgbClr val="0070C0"/>
                </a:solidFill>
              </a:rPr>
              <a:t>Línea 5.- Espacios compartidos de conocimiento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4" y="5689890"/>
            <a:ext cx="11154032" cy="10252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90" y="264640"/>
            <a:ext cx="11325225" cy="990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77519" y="3315694"/>
            <a:ext cx="290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PRESUPUESTO:</a:t>
            </a:r>
          </a:p>
          <a:p>
            <a:pPr algn="ctr"/>
            <a:r>
              <a:rPr lang="es-ES" sz="2400" dirty="0">
                <a:solidFill>
                  <a:srgbClr val="0070C0"/>
                </a:solidFill>
              </a:rPr>
              <a:t>560.000 EUROS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466993" y="2543501"/>
            <a:ext cx="230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70C0"/>
                </a:solidFill>
              </a:rPr>
              <a:t>14 ACCIONES</a:t>
            </a:r>
          </a:p>
        </p:txBody>
      </p:sp>
      <p:sp>
        <p:nvSpPr>
          <p:cNvPr id="7" name="Cerrar llave 6"/>
          <p:cNvSpPr/>
          <p:nvPr/>
        </p:nvSpPr>
        <p:spPr>
          <a:xfrm>
            <a:off x="7912050" y="1969477"/>
            <a:ext cx="545124" cy="2637692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10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4" y="5689890"/>
            <a:ext cx="11154032" cy="102527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8984" y="1373373"/>
            <a:ext cx="11426589" cy="1902942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Línea 1.</a:t>
            </a:r>
            <a:r>
              <a:rPr lang="es-E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- Evaluación continua de servicios y programas de orientación, prospección, servicios a empresas, emprendimiento e intermediación. Desarrollo de buenas prácticas</a:t>
            </a:r>
            <a:endParaRPr lang="es-ES" sz="2800" b="1" i="1" spc="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90" y="264640"/>
            <a:ext cx="11325225" cy="990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8985" y="3276315"/>
            <a:ext cx="6620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Grupo de trabajo técnico. Metodología sistema de evaluación de las PAE</a:t>
            </a:r>
          </a:p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Seguimiento del Plan de Integración de la transversalidad de género de las PAE</a:t>
            </a:r>
          </a:p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Proyecto SEF XXI</a:t>
            </a:r>
          </a:p>
        </p:txBody>
      </p:sp>
      <p:pic>
        <p:nvPicPr>
          <p:cNvPr id="10244" name="Picture 4" descr="Download: Your Free Project Plan Template for Exc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51" y="3048000"/>
            <a:ext cx="4220828" cy="2371252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63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83" y="5710377"/>
            <a:ext cx="11154032" cy="10252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90" y="264640"/>
            <a:ext cx="11325225" cy="990600"/>
          </a:xfrm>
          <a:prstGeom prst="rect">
            <a:avLst/>
          </a:prstGeom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17163" y="1901320"/>
            <a:ext cx="4375546" cy="53641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sz="4000" b="1">
                <a:solidFill>
                  <a:srgbClr val="0070C0"/>
                </a:solidFill>
                <a:latin typeface="+mj-lt"/>
              </a:rPr>
              <a:t>Proyecto SEF </a:t>
            </a:r>
            <a:r>
              <a:rPr lang="es-ES" sz="4000" b="1" dirty="0">
                <a:solidFill>
                  <a:srgbClr val="0070C0"/>
                </a:solidFill>
                <a:latin typeface="+mj-lt"/>
              </a:rPr>
              <a:t>XXI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63" y="2453010"/>
            <a:ext cx="4360391" cy="26038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Rectángulo 2"/>
          <p:cNvSpPr/>
          <p:nvPr/>
        </p:nvSpPr>
        <p:spPr>
          <a:xfrm>
            <a:off x="5576115" y="1960511"/>
            <a:ext cx="6096000" cy="32573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sz="2400" b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s-ES" dirty="0">
              <a:solidFill>
                <a:srgbClr val="0070C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 es la percepción que tienen de nosotros las personas usuarias y las empresas?</a:t>
            </a:r>
            <a:endParaRPr lang="es-ES" sz="1200" dirty="0">
              <a:solidFill>
                <a:srgbClr val="0070C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son nuestras debilidades? ¿y nuestras fortalezas?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demandas y cambios nos  proponen agentes externos?</a:t>
            </a:r>
            <a:endParaRPr lang="es-ES" sz="1200" dirty="0">
              <a:solidFill>
                <a:srgbClr val="0070C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ES" i="1" dirty="0">
              <a:solidFill>
                <a:srgbClr val="0070C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ES" b="1" i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definitiva, mejorar nuestra relación con las empresas y los demandantes. </a:t>
            </a:r>
            <a:endParaRPr lang="es-ES" sz="1200" b="1" i="1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5806141" y="2735832"/>
            <a:ext cx="191639" cy="23446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>
            <a:off x="5806141" y="3298150"/>
            <a:ext cx="191639" cy="23446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5806141" y="3620185"/>
            <a:ext cx="191639" cy="234462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93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4" y="5689890"/>
            <a:ext cx="11154032" cy="102527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8062" y="1383955"/>
            <a:ext cx="11700948" cy="904953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Línea 2.- </a:t>
            </a:r>
            <a:r>
              <a:rPr lang="es-ES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Diseño de acciones innovadoras y transformadoras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90" y="264640"/>
            <a:ext cx="11325225" cy="990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8062" y="2656957"/>
            <a:ext cx="5550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Piloto para personas paradas de larga duración</a:t>
            </a:r>
          </a:p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Piloto para mujeres víctimas de violencia de género (</a:t>
            </a:r>
            <a:r>
              <a:rPr lang="es-ES" sz="2000" i="1" dirty="0">
                <a:solidFill>
                  <a:srgbClr val="0070C0"/>
                </a:solidFill>
                <a:latin typeface="+mj-lt"/>
              </a:rPr>
              <a:t>Impulso</a:t>
            </a:r>
            <a:r>
              <a:rPr lang="es-ES" sz="2000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Piloto para jóvenes (</a:t>
            </a:r>
            <a:r>
              <a:rPr lang="es-ES" sz="2000" i="1" dirty="0">
                <a:solidFill>
                  <a:srgbClr val="0070C0"/>
                </a:solidFill>
                <a:latin typeface="+mj-lt"/>
              </a:rPr>
              <a:t>Impulso Joven</a:t>
            </a:r>
            <a:r>
              <a:rPr lang="es-ES" sz="2000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 marL="342900" indent="-342900">
              <a:buAutoNum type="arabicPeriod"/>
            </a:pPr>
            <a:r>
              <a:rPr lang="es-ES" sz="2000" dirty="0">
                <a:solidFill>
                  <a:srgbClr val="0070C0"/>
                </a:solidFill>
                <a:latin typeface="+mj-lt"/>
              </a:rPr>
              <a:t>Piloto para la economía verde y circular (</a:t>
            </a:r>
            <a:r>
              <a:rPr lang="es-ES" sz="2000" i="1" dirty="0">
                <a:solidFill>
                  <a:srgbClr val="0070C0"/>
                </a:solidFill>
                <a:latin typeface="+mj-lt"/>
              </a:rPr>
              <a:t>Impulso verde</a:t>
            </a:r>
            <a:r>
              <a:rPr lang="es-ES" sz="2000" dirty="0">
                <a:solidFill>
                  <a:srgbClr val="0070C0"/>
                </a:solidFill>
                <a:latin typeface="+mj-lt"/>
              </a:rPr>
              <a:t>)</a:t>
            </a:r>
          </a:p>
        </p:txBody>
      </p:sp>
      <p:pic>
        <p:nvPicPr>
          <p:cNvPr id="2052" name="Picture 4" descr="Innovation-technology - Innovative Applications Of Educational Technology Tools (324x484), Png 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21" y="1873166"/>
            <a:ext cx="2263266" cy="350657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1315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n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I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1BAB6BC20B24685339F19F8B03D69" ma:contentTypeVersion="13" ma:contentTypeDescription="Create a new document." ma:contentTypeScope="" ma:versionID="4178387c46e9ee22b2a279a2de040ceb">
  <xsd:schema xmlns:xsd="http://www.w3.org/2001/XMLSchema" xmlns:xs="http://www.w3.org/2001/XMLSchema" xmlns:p="http://schemas.microsoft.com/office/2006/metadata/properties" xmlns:ns2="325df9c3-2bb3-4904-8c8b-ca17aa1ecd32" xmlns:ns3="8d4114fa-a781-4c26-827f-213d133eff66" targetNamespace="http://schemas.microsoft.com/office/2006/metadata/properties" ma:root="true" ma:fieldsID="ffcdf89ccde6993d7ef9c602b368eb8f" ns2:_="" ns3:_="">
    <xsd:import namespace="325df9c3-2bb3-4904-8c8b-ca17aa1ecd32"/>
    <xsd:import namespace="8d4114fa-a781-4c26-827f-213d133eff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df9c3-2bb3-4904-8c8b-ca17aa1ec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114fa-a781-4c26-827f-213d133eff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FE1AF5-D6B0-40C1-A712-02877F4509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73DE4A-5519-4304-98EC-C81341834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df9c3-2bb3-4904-8c8b-ca17aa1ecd32"/>
    <ds:schemaRef ds:uri="8d4114fa-a781-4c26-827f-213d133ef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BB9EC1-9C28-4E9F-88E5-DADAD9FEA88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ed68c86b-c78f-4503-8e2f-e1edac2fa2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Presentacion_4_3</Template>
  <TotalTime>622</TotalTime>
  <Words>1630</Words>
  <Application>Microsoft Office PowerPoint</Application>
  <PresentationFormat>Widescreen</PresentationFormat>
  <Paragraphs>274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</vt:lpstr>
      <vt:lpstr>Arial Black</vt:lpstr>
      <vt:lpstr>Arial Narrow</vt:lpstr>
      <vt:lpstr>Calibri</vt:lpstr>
      <vt:lpstr>Calibri Light</vt:lpstr>
      <vt:lpstr>Clan Offc Pro</vt:lpstr>
      <vt:lpstr>Courier New</vt:lpstr>
      <vt:lpstr>Gill Sans MT</vt:lpstr>
      <vt:lpstr>Helvetica</vt:lpstr>
      <vt:lpstr>Open Sans</vt:lpstr>
      <vt:lpstr>Segoe UI</vt:lpstr>
      <vt:lpstr>Verdana</vt:lpstr>
      <vt:lpstr>Wingdings</vt:lpstr>
      <vt:lpstr>Wingdings 2</vt:lpstr>
      <vt:lpstr>Presentacion_4_3</vt:lpstr>
      <vt:lpstr>INTERIOR</vt:lpstr>
      <vt:lpstr>Tema de l'Office</vt:lpstr>
      <vt:lpstr>PowerPoint Presentation</vt:lpstr>
      <vt:lpstr>Centros públicos de orientación, emprendimiento e innovación para el empleo</vt:lpstr>
      <vt:lpstr>Centros públicos de orientación, emprendimiento e innovación para el empleo</vt:lpstr>
      <vt:lpstr>Centros públicos de orientación, emprendimiento e innovación para el empleo</vt:lpstr>
      <vt:lpstr>PowerPoint Presentation</vt:lpstr>
      <vt:lpstr>Línea 1.- Evaluación continua de servicios y programas de orientación, prospección, servicios a empresas, emprendimiento e intermediación. Desarrollo de buenas prácticas   Línea 2.- Diseño de acciones innovadoras y transformadoras.   Línea 3.- Formación permanente del personal del SEF   Línea 4.- Fomento del emprendimiento y autoempleo   Línea 5.- Espacios compartidos de conocimiento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INEM</dc:creator>
  <cp:lastModifiedBy>Marina Polo Gonzalez</cp:lastModifiedBy>
  <cp:revision>79</cp:revision>
  <dcterms:created xsi:type="dcterms:W3CDTF">2014-06-25T11:41:06Z</dcterms:created>
  <dcterms:modified xsi:type="dcterms:W3CDTF">2022-05-20T08:03:09Z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0x010100D891BAB6BC20B24685339F19F8B03D69</vt:lpwstr>
  </property>
</Properties>
</file>