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diagrams/data3.xml" ContentType="application/vnd.openxmlformats-officedocument.drawingml.diagramData+xml"/>
  <Override PartName="/ppt/diagrams/data8.xml" ContentType="application/vnd.openxmlformats-officedocument.drawingml.diagramData+xml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presentation.xml" ContentType="application/vnd.openxmlformats-officedocument.presentationml.presentation.main+xml"/>
  <Override PartName="/ppt/diagrams/data6.xml" ContentType="application/vnd.openxmlformats-officedocument.drawingml.diagramData+xml"/>
  <Override PartName="/ppt/diagrams/data2.xml" ContentType="application/vnd.openxmlformats-officedocument.drawingml.diagramData+xml"/>
  <Override PartName="/ppt/diagrams/data7.xml" ContentType="application/vnd.openxmlformats-officedocument.drawingml.diagramData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diagrams/layout8.xml" ContentType="application/vnd.openxmlformats-officedocument.drawingml.diagramLayout+xml"/>
  <Override PartName="/ppt/theme/theme1.xml" ContentType="application/vnd.openxmlformats-officedocument.theme+xml"/>
  <Override PartName="/ppt/diagrams/colors2.xml" ContentType="application/vnd.openxmlformats-officedocument.drawingml.diagramColors+xml"/>
  <Override PartName="/ppt/theme/theme2.xml" ContentType="application/vnd.openxmlformats-officedocument.them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drawing8.xml" ContentType="application/vnd.ms-office.drawingml.diagramDrawing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5.xml" ContentType="application/vnd.ms-office.drawingml.diagramDrawing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drawing6.xml" ContentType="application/vnd.ms-office.drawingml.diagramDrawing+xml"/>
  <Override PartName="/ppt/diagrams/quickStyle6.xml" ContentType="application/vnd.openxmlformats-officedocument.drawingml.diagramStyle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layout3.xml" ContentType="application/vnd.openxmlformats-officedocument.drawingml.diagramLayout+xml"/>
  <Override PartName="/ppt/diagrams/drawing7.xml" ContentType="application/vnd.ms-office.drawingml.diagramDrawing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6.xml" ContentType="application/vnd.openxmlformats-officedocument.drawingml.diagramLayout+xml"/>
  <Override PartName="/ppt/diagrams/drawing2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78" r:id="rId3"/>
    <p:sldId id="287" r:id="rId4"/>
    <p:sldId id="293" r:id="rId5"/>
    <p:sldId id="290" r:id="rId6"/>
    <p:sldId id="294" r:id="rId7"/>
    <p:sldId id="292" r:id="rId8"/>
    <p:sldId id="295" r:id="rId9"/>
    <p:sldId id="285" r:id="rId10"/>
    <p:sldId id="28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3314" autoAdjust="0"/>
  </p:normalViewPr>
  <p:slideViewPr>
    <p:cSldViewPr snapToGrid="0">
      <p:cViewPr varScale="1">
        <p:scale>
          <a:sx n="91" d="100"/>
          <a:sy n="91" d="100"/>
        </p:scale>
        <p:origin x="1212" y="90"/>
      </p:cViewPr>
      <p:guideLst>
        <p:guide orient="horz" pos="209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4" Type="http://schemas.openxmlformats.org/officeDocument/2006/relationships/image" Target="../media/image20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2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svg"/><Relationship Id="rId1" Type="http://schemas.openxmlformats.org/officeDocument/2006/relationships/image" Target="../media/image35.png"/><Relationship Id="rId6" Type="http://schemas.openxmlformats.org/officeDocument/2006/relationships/image" Target="../media/image40.svg"/><Relationship Id="rId5" Type="http://schemas.openxmlformats.org/officeDocument/2006/relationships/image" Target="../media/image39.png"/><Relationship Id="rId4" Type="http://schemas.openxmlformats.org/officeDocument/2006/relationships/image" Target="../media/image38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4" Type="http://schemas.openxmlformats.org/officeDocument/2006/relationships/image" Target="../media/image20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2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svg"/><Relationship Id="rId1" Type="http://schemas.openxmlformats.org/officeDocument/2006/relationships/image" Target="../media/image35.png"/><Relationship Id="rId6" Type="http://schemas.openxmlformats.org/officeDocument/2006/relationships/image" Target="../media/image40.svg"/><Relationship Id="rId5" Type="http://schemas.openxmlformats.org/officeDocument/2006/relationships/image" Target="../media/image39.png"/><Relationship Id="rId4" Type="http://schemas.openxmlformats.org/officeDocument/2006/relationships/image" Target="../media/image3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B8A206-D63D-4120-A462-E17BAE906532}" type="doc">
      <dgm:prSet loTypeId="urn:microsoft.com/office/officeart/2018/2/layout/IconVerticalSolidList" loCatId="icon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EA0FD91-D5F4-48F9-8B65-CC6AEF9F1DDB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noProof="0" dirty="0"/>
            <a:t>Áreas de inversión prioritaria – FSE+</a:t>
          </a:r>
        </a:p>
      </dgm:t>
    </dgm:pt>
    <dgm:pt modelId="{5C3938C5-08CC-4A60-A99E-6AA646CCE86E}" type="parTrans" cxnId="{04EF730F-27F1-47B7-AC5F-59896C183B32}">
      <dgm:prSet/>
      <dgm:spPr/>
      <dgm:t>
        <a:bodyPr/>
        <a:lstStyle/>
        <a:p>
          <a:endParaRPr lang="en-US"/>
        </a:p>
      </dgm:t>
    </dgm:pt>
    <dgm:pt modelId="{45FB87B3-7903-44DA-8CF9-98379F1F4A2D}" type="sibTrans" cxnId="{04EF730F-27F1-47B7-AC5F-59896C183B32}">
      <dgm:prSet/>
      <dgm:spPr/>
      <dgm:t>
        <a:bodyPr/>
        <a:lstStyle/>
        <a:p>
          <a:endParaRPr lang="en-US"/>
        </a:p>
      </dgm:t>
    </dgm:pt>
    <dgm:pt modelId="{D217F75A-A4F5-4717-BF28-B5E35F363D18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noProof="0" dirty="0"/>
            <a:t>Medidas de mayor valor social añadido</a:t>
          </a:r>
        </a:p>
      </dgm:t>
    </dgm:pt>
    <dgm:pt modelId="{E8B8C7F4-2046-4427-9246-CAF51CBB3F89}" type="parTrans" cxnId="{FC842443-789A-4A40-8170-8B7D7BD80BBC}">
      <dgm:prSet/>
      <dgm:spPr/>
      <dgm:t>
        <a:bodyPr/>
        <a:lstStyle/>
        <a:p>
          <a:endParaRPr lang="en-US"/>
        </a:p>
      </dgm:t>
    </dgm:pt>
    <dgm:pt modelId="{FDC27955-B403-4C77-B7CB-14B38A6B1108}" type="sibTrans" cxnId="{FC842443-789A-4A40-8170-8B7D7BD80BBC}">
      <dgm:prSet/>
      <dgm:spPr/>
      <dgm:t>
        <a:bodyPr/>
        <a:lstStyle/>
        <a:p>
          <a:endParaRPr lang="en-US"/>
        </a:p>
      </dgm:t>
    </dgm:pt>
    <dgm:pt modelId="{35790A06-7DF5-4892-B780-C7CDE43BD0BE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Áreas de mejora</a:t>
          </a:r>
          <a:endParaRPr lang="en-US"/>
        </a:p>
      </dgm:t>
    </dgm:pt>
    <dgm:pt modelId="{CDF4B7CB-C2C9-4E29-836D-325C1D8E201A}" type="parTrans" cxnId="{B89D9B70-6620-43F1-BFE7-9E8CD7BD6417}">
      <dgm:prSet/>
      <dgm:spPr/>
      <dgm:t>
        <a:bodyPr/>
        <a:lstStyle/>
        <a:p>
          <a:endParaRPr lang="en-US"/>
        </a:p>
      </dgm:t>
    </dgm:pt>
    <dgm:pt modelId="{C441944C-611D-4690-8C2F-1441C72C072E}" type="sibTrans" cxnId="{B89D9B70-6620-43F1-BFE7-9E8CD7BD6417}">
      <dgm:prSet/>
      <dgm:spPr/>
      <dgm:t>
        <a:bodyPr/>
        <a:lstStyle/>
        <a:p>
          <a:endParaRPr lang="en-US"/>
        </a:p>
      </dgm:t>
    </dgm:pt>
    <dgm:pt modelId="{4195A5AC-DD15-4659-9D7E-0B2A3DA1E8F9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noProof="0" dirty="0"/>
            <a:t>Mensajes clave</a:t>
          </a:r>
        </a:p>
      </dgm:t>
    </dgm:pt>
    <dgm:pt modelId="{5010316F-8234-41BC-A215-3C515CC55865}" type="parTrans" cxnId="{87335BF7-71C0-46F3-8333-47A7A8A094B7}">
      <dgm:prSet/>
      <dgm:spPr/>
      <dgm:t>
        <a:bodyPr/>
        <a:lstStyle/>
        <a:p>
          <a:endParaRPr lang="en-IE"/>
        </a:p>
      </dgm:t>
    </dgm:pt>
    <dgm:pt modelId="{36D4A71C-4CE2-4161-8FCA-452013F29592}" type="sibTrans" cxnId="{87335BF7-71C0-46F3-8333-47A7A8A094B7}">
      <dgm:prSet/>
      <dgm:spPr/>
      <dgm:t>
        <a:bodyPr/>
        <a:lstStyle/>
        <a:p>
          <a:endParaRPr lang="en-IE"/>
        </a:p>
      </dgm:t>
    </dgm:pt>
    <dgm:pt modelId="{00E1F608-E9A7-41B5-A994-448A6C449C10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noProof="0" dirty="0"/>
            <a:t>Ejemplos de evidencia disponible</a:t>
          </a:r>
        </a:p>
      </dgm:t>
    </dgm:pt>
    <dgm:pt modelId="{F73BC8CF-E477-4168-AC68-520F6DF6C83F}" type="parTrans" cxnId="{DD35F2CF-A3EA-4B1F-9949-A1B82107E92B}">
      <dgm:prSet/>
      <dgm:spPr/>
      <dgm:t>
        <a:bodyPr/>
        <a:lstStyle/>
        <a:p>
          <a:endParaRPr lang="en-IE"/>
        </a:p>
      </dgm:t>
    </dgm:pt>
    <dgm:pt modelId="{996AA735-7891-4417-BF61-B9599E3779A7}" type="sibTrans" cxnId="{DD35F2CF-A3EA-4B1F-9949-A1B82107E92B}">
      <dgm:prSet/>
      <dgm:spPr/>
      <dgm:t>
        <a:bodyPr/>
        <a:lstStyle/>
        <a:p>
          <a:endParaRPr lang="en-IE"/>
        </a:p>
      </dgm:t>
    </dgm:pt>
    <dgm:pt modelId="{277F48C1-9F39-4ADC-86D8-B786F128DD9D}" type="pres">
      <dgm:prSet presAssocID="{7AB8A206-D63D-4120-A462-E17BAE906532}" presName="root" presStyleCnt="0">
        <dgm:presLayoutVars>
          <dgm:dir/>
          <dgm:resizeHandles val="exact"/>
        </dgm:presLayoutVars>
      </dgm:prSet>
      <dgm:spPr/>
    </dgm:pt>
    <dgm:pt modelId="{ABA7C92E-4837-4772-AD1B-78DE34932423}" type="pres">
      <dgm:prSet presAssocID="{5EA0FD91-D5F4-48F9-8B65-CC6AEF9F1DDB}" presName="compNode" presStyleCnt="0"/>
      <dgm:spPr/>
    </dgm:pt>
    <dgm:pt modelId="{CB9B0D00-8903-4665-B733-CB2B699AB46C}" type="pres">
      <dgm:prSet presAssocID="{5EA0FD91-D5F4-48F9-8B65-CC6AEF9F1DDB}" presName="bgRect" presStyleLbl="bgShp" presStyleIdx="0" presStyleCnt="5"/>
      <dgm:spPr/>
    </dgm:pt>
    <dgm:pt modelId="{93CAD365-E830-4140-A2C9-E1AAA2E829D6}" type="pres">
      <dgm:prSet presAssocID="{5EA0FD91-D5F4-48F9-8B65-CC6AEF9F1DD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C3C5B5C0-7858-4C4F-B592-47D1A4EBC6AC}" type="pres">
      <dgm:prSet presAssocID="{5EA0FD91-D5F4-48F9-8B65-CC6AEF9F1DDB}" presName="spaceRect" presStyleCnt="0"/>
      <dgm:spPr/>
    </dgm:pt>
    <dgm:pt modelId="{F01EADEB-31E2-4F41-9C12-C5F671240AD8}" type="pres">
      <dgm:prSet presAssocID="{5EA0FD91-D5F4-48F9-8B65-CC6AEF9F1DDB}" presName="parTx" presStyleLbl="revTx" presStyleIdx="0" presStyleCnt="5">
        <dgm:presLayoutVars>
          <dgm:chMax val="0"/>
          <dgm:chPref val="0"/>
        </dgm:presLayoutVars>
      </dgm:prSet>
      <dgm:spPr/>
    </dgm:pt>
    <dgm:pt modelId="{116CC485-B127-4C3B-B1C5-8FDEE2DDA443}" type="pres">
      <dgm:prSet presAssocID="{45FB87B3-7903-44DA-8CF9-98379F1F4A2D}" presName="sibTrans" presStyleCnt="0"/>
      <dgm:spPr/>
    </dgm:pt>
    <dgm:pt modelId="{4802BF4B-99BC-49E0-B3E8-224760EB206E}" type="pres">
      <dgm:prSet presAssocID="{00E1F608-E9A7-41B5-A994-448A6C449C10}" presName="compNode" presStyleCnt="0"/>
      <dgm:spPr/>
    </dgm:pt>
    <dgm:pt modelId="{3134A92F-5B38-4E93-B5EF-81EFF01DCC13}" type="pres">
      <dgm:prSet presAssocID="{00E1F608-E9A7-41B5-A994-448A6C449C10}" presName="bgRect" presStyleLbl="bgShp" presStyleIdx="1" presStyleCnt="5"/>
      <dgm:spPr/>
    </dgm:pt>
    <dgm:pt modelId="{A7AED1A8-932F-4E24-86B5-63F1F43C58DB}" type="pres">
      <dgm:prSet presAssocID="{00E1F608-E9A7-41B5-A994-448A6C449C10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esentation with checklist with solid fill"/>
        </a:ext>
      </dgm:extLst>
    </dgm:pt>
    <dgm:pt modelId="{24F24CB1-F272-49BF-8045-147F6D37DA39}" type="pres">
      <dgm:prSet presAssocID="{00E1F608-E9A7-41B5-A994-448A6C449C10}" presName="spaceRect" presStyleCnt="0"/>
      <dgm:spPr/>
    </dgm:pt>
    <dgm:pt modelId="{F4211568-C3ED-436B-AACA-B2C126874A56}" type="pres">
      <dgm:prSet presAssocID="{00E1F608-E9A7-41B5-A994-448A6C449C10}" presName="parTx" presStyleLbl="revTx" presStyleIdx="1" presStyleCnt="5">
        <dgm:presLayoutVars>
          <dgm:chMax val="0"/>
          <dgm:chPref val="0"/>
        </dgm:presLayoutVars>
      </dgm:prSet>
      <dgm:spPr/>
    </dgm:pt>
    <dgm:pt modelId="{2014DB40-DAA9-46B1-BBA9-2B43A4EC6742}" type="pres">
      <dgm:prSet presAssocID="{996AA735-7891-4417-BF61-B9599E3779A7}" presName="sibTrans" presStyleCnt="0"/>
      <dgm:spPr/>
    </dgm:pt>
    <dgm:pt modelId="{7AC4A4DA-CDDE-4191-84E3-6BA345A7F490}" type="pres">
      <dgm:prSet presAssocID="{D217F75A-A4F5-4717-BF28-B5E35F363D18}" presName="compNode" presStyleCnt="0"/>
      <dgm:spPr/>
    </dgm:pt>
    <dgm:pt modelId="{F374B0D3-EE89-4ECF-96C7-B81C54E2177D}" type="pres">
      <dgm:prSet presAssocID="{D217F75A-A4F5-4717-BF28-B5E35F363D18}" presName="bgRect" presStyleLbl="bgShp" presStyleIdx="2" presStyleCnt="5"/>
      <dgm:spPr/>
    </dgm:pt>
    <dgm:pt modelId="{850F85FF-4231-40CC-9966-339361C33C7D}" type="pres">
      <dgm:prSet presAssocID="{D217F75A-A4F5-4717-BF28-B5E35F363D18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FEB79659-1FED-4F32-9474-48318C343F06}" type="pres">
      <dgm:prSet presAssocID="{D217F75A-A4F5-4717-BF28-B5E35F363D18}" presName="spaceRect" presStyleCnt="0"/>
      <dgm:spPr/>
    </dgm:pt>
    <dgm:pt modelId="{720FC469-7C3C-4ABC-BAFE-AFCBDE875EEF}" type="pres">
      <dgm:prSet presAssocID="{D217F75A-A4F5-4717-BF28-B5E35F363D18}" presName="parTx" presStyleLbl="revTx" presStyleIdx="2" presStyleCnt="5">
        <dgm:presLayoutVars>
          <dgm:chMax val="0"/>
          <dgm:chPref val="0"/>
        </dgm:presLayoutVars>
      </dgm:prSet>
      <dgm:spPr/>
    </dgm:pt>
    <dgm:pt modelId="{56B6854F-8013-4095-8F8D-ABF930E402CB}" type="pres">
      <dgm:prSet presAssocID="{FDC27955-B403-4C77-B7CB-14B38A6B1108}" presName="sibTrans" presStyleCnt="0"/>
      <dgm:spPr/>
    </dgm:pt>
    <dgm:pt modelId="{CBAEFB26-9740-42F1-B40D-04C55B35105E}" type="pres">
      <dgm:prSet presAssocID="{35790A06-7DF5-4892-B780-C7CDE43BD0BE}" presName="compNode" presStyleCnt="0"/>
      <dgm:spPr/>
    </dgm:pt>
    <dgm:pt modelId="{404DCA8E-0D35-4809-82FE-BCCBC665F183}" type="pres">
      <dgm:prSet presAssocID="{35790A06-7DF5-4892-B780-C7CDE43BD0BE}" presName="bgRect" presStyleLbl="bgShp" presStyleIdx="3" presStyleCnt="5"/>
      <dgm:spPr/>
    </dgm:pt>
    <dgm:pt modelId="{DC4C1828-954E-480C-9640-522AD57D3C85}" type="pres">
      <dgm:prSet presAssocID="{35790A06-7DF5-4892-B780-C7CDE43BD0BE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CBDEB21C-1412-4522-A7A2-5823687B6FAE}" type="pres">
      <dgm:prSet presAssocID="{35790A06-7DF5-4892-B780-C7CDE43BD0BE}" presName="spaceRect" presStyleCnt="0"/>
      <dgm:spPr/>
    </dgm:pt>
    <dgm:pt modelId="{5D1354A2-1C07-49FA-B536-9A7730CC9DBA}" type="pres">
      <dgm:prSet presAssocID="{35790A06-7DF5-4892-B780-C7CDE43BD0BE}" presName="parTx" presStyleLbl="revTx" presStyleIdx="3" presStyleCnt="5">
        <dgm:presLayoutVars>
          <dgm:chMax val="0"/>
          <dgm:chPref val="0"/>
        </dgm:presLayoutVars>
      </dgm:prSet>
      <dgm:spPr/>
    </dgm:pt>
    <dgm:pt modelId="{00C312CE-779F-4619-96F8-CA28E4C98D9C}" type="pres">
      <dgm:prSet presAssocID="{C441944C-611D-4690-8C2F-1441C72C072E}" presName="sibTrans" presStyleCnt="0"/>
      <dgm:spPr/>
    </dgm:pt>
    <dgm:pt modelId="{001DD89A-0DD1-40CC-A955-B1A4E6281B15}" type="pres">
      <dgm:prSet presAssocID="{4195A5AC-DD15-4659-9D7E-0B2A3DA1E8F9}" presName="compNode" presStyleCnt="0"/>
      <dgm:spPr/>
    </dgm:pt>
    <dgm:pt modelId="{D02374F0-0BC8-4075-BCD4-07FDFFDCE5A4}" type="pres">
      <dgm:prSet presAssocID="{4195A5AC-DD15-4659-9D7E-0B2A3DA1E8F9}" presName="bgRect" presStyleLbl="bgShp" presStyleIdx="4" presStyleCnt="5"/>
      <dgm:spPr/>
    </dgm:pt>
    <dgm:pt modelId="{AE2A5184-C133-46D7-81F7-69024FFB9200}" type="pres">
      <dgm:prSet presAssocID="{4195A5AC-DD15-4659-9D7E-0B2A3DA1E8F9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ey"/>
        </a:ext>
      </dgm:extLst>
    </dgm:pt>
    <dgm:pt modelId="{868FAE15-A383-47EE-97CB-5E990872768C}" type="pres">
      <dgm:prSet presAssocID="{4195A5AC-DD15-4659-9D7E-0B2A3DA1E8F9}" presName="spaceRect" presStyleCnt="0"/>
      <dgm:spPr/>
    </dgm:pt>
    <dgm:pt modelId="{1E83C61C-4FC7-4F25-A40A-1F4228A5660E}" type="pres">
      <dgm:prSet presAssocID="{4195A5AC-DD15-4659-9D7E-0B2A3DA1E8F9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04EF730F-27F1-47B7-AC5F-59896C183B32}" srcId="{7AB8A206-D63D-4120-A462-E17BAE906532}" destId="{5EA0FD91-D5F4-48F9-8B65-CC6AEF9F1DDB}" srcOrd="0" destOrd="0" parTransId="{5C3938C5-08CC-4A60-A99E-6AA646CCE86E}" sibTransId="{45FB87B3-7903-44DA-8CF9-98379F1F4A2D}"/>
    <dgm:cxn modelId="{C6FA0241-9F7C-4BCE-87CA-720DE50D02AB}" type="presOf" srcId="{D217F75A-A4F5-4717-BF28-B5E35F363D18}" destId="{720FC469-7C3C-4ABC-BAFE-AFCBDE875EEF}" srcOrd="0" destOrd="0" presId="urn:microsoft.com/office/officeart/2018/2/layout/IconVerticalSolidList"/>
    <dgm:cxn modelId="{FC842443-789A-4A40-8170-8B7D7BD80BBC}" srcId="{7AB8A206-D63D-4120-A462-E17BAE906532}" destId="{D217F75A-A4F5-4717-BF28-B5E35F363D18}" srcOrd="2" destOrd="0" parTransId="{E8B8C7F4-2046-4427-9246-CAF51CBB3F89}" sibTransId="{FDC27955-B403-4C77-B7CB-14B38A6B1108}"/>
    <dgm:cxn modelId="{A00DEE64-2090-4095-A719-8589DEB7F586}" type="presOf" srcId="{00E1F608-E9A7-41B5-A994-448A6C449C10}" destId="{F4211568-C3ED-436B-AACA-B2C126874A56}" srcOrd="0" destOrd="0" presId="urn:microsoft.com/office/officeart/2018/2/layout/IconVerticalSolidList"/>
    <dgm:cxn modelId="{B89D9B70-6620-43F1-BFE7-9E8CD7BD6417}" srcId="{7AB8A206-D63D-4120-A462-E17BAE906532}" destId="{35790A06-7DF5-4892-B780-C7CDE43BD0BE}" srcOrd="3" destOrd="0" parTransId="{CDF4B7CB-C2C9-4E29-836D-325C1D8E201A}" sibTransId="{C441944C-611D-4690-8C2F-1441C72C072E}"/>
    <dgm:cxn modelId="{29C5BDC4-0992-484D-84ED-625886E76823}" type="presOf" srcId="{7AB8A206-D63D-4120-A462-E17BAE906532}" destId="{277F48C1-9F39-4ADC-86D8-B786F128DD9D}" srcOrd="0" destOrd="0" presId="urn:microsoft.com/office/officeart/2018/2/layout/IconVerticalSolidList"/>
    <dgm:cxn modelId="{DD35F2CF-A3EA-4B1F-9949-A1B82107E92B}" srcId="{7AB8A206-D63D-4120-A462-E17BAE906532}" destId="{00E1F608-E9A7-41B5-A994-448A6C449C10}" srcOrd="1" destOrd="0" parTransId="{F73BC8CF-E477-4168-AC68-520F6DF6C83F}" sibTransId="{996AA735-7891-4417-BF61-B9599E3779A7}"/>
    <dgm:cxn modelId="{3B0434DB-419B-47FC-A7BB-201AAD6BE454}" type="presOf" srcId="{35790A06-7DF5-4892-B780-C7CDE43BD0BE}" destId="{5D1354A2-1C07-49FA-B536-9A7730CC9DBA}" srcOrd="0" destOrd="0" presId="urn:microsoft.com/office/officeart/2018/2/layout/IconVerticalSolidList"/>
    <dgm:cxn modelId="{9637DEEE-668B-485F-9EC6-8AE1703F976A}" type="presOf" srcId="{4195A5AC-DD15-4659-9D7E-0B2A3DA1E8F9}" destId="{1E83C61C-4FC7-4F25-A40A-1F4228A5660E}" srcOrd="0" destOrd="0" presId="urn:microsoft.com/office/officeart/2018/2/layout/IconVerticalSolidList"/>
    <dgm:cxn modelId="{099E8DF4-C334-4864-A96E-D8B98C221EA4}" type="presOf" srcId="{5EA0FD91-D5F4-48F9-8B65-CC6AEF9F1DDB}" destId="{F01EADEB-31E2-4F41-9C12-C5F671240AD8}" srcOrd="0" destOrd="0" presId="urn:microsoft.com/office/officeart/2018/2/layout/IconVerticalSolidList"/>
    <dgm:cxn modelId="{87335BF7-71C0-46F3-8333-47A7A8A094B7}" srcId="{7AB8A206-D63D-4120-A462-E17BAE906532}" destId="{4195A5AC-DD15-4659-9D7E-0B2A3DA1E8F9}" srcOrd="4" destOrd="0" parTransId="{5010316F-8234-41BC-A215-3C515CC55865}" sibTransId="{36D4A71C-4CE2-4161-8FCA-452013F29592}"/>
    <dgm:cxn modelId="{1A6A1152-1BAE-4DEF-86D7-799F578BD6C0}" type="presParOf" srcId="{277F48C1-9F39-4ADC-86D8-B786F128DD9D}" destId="{ABA7C92E-4837-4772-AD1B-78DE34932423}" srcOrd="0" destOrd="0" presId="urn:microsoft.com/office/officeart/2018/2/layout/IconVerticalSolidList"/>
    <dgm:cxn modelId="{B1F33885-D627-4EFD-B4C7-5D6C6E069A70}" type="presParOf" srcId="{ABA7C92E-4837-4772-AD1B-78DE34932423}" destId="{CB9B0D00-8903-4665-B733-CB2B699AB46C}" srcOrd="0" destOrd="0" presId="urn:microsoft.com/office/officeart/2018/2/layout/IconVerticalSolidList"/>
    <dgm:cxn modelId="{3C019B89-9881-4AFE-9244-6F7D835E80D5}" type="presParOf" srcId="{ABA7C92E-4837-4772-AD1B-78DE34932423}" destId="{93CAD365-E830-4140-A2C9-E1AAA2E829D6}" srcOrd="1" destOrd="0" presId="urn:microsoft.com/office/officeart/2018/2/layout/IconVerticalSolidList"/>
    <dgm:cxn modelId="{C61AB35E-20B7-4811-A392-DC3AD84A3AD7}" type="presParOf" srcId="{ABA7C92E-4837-4772-AD1B-78DE34932423}" destId="{C3C5B5C0-7858-4C4F-B592-47D1A4EBC6AC}" srcOrd="2" destOrd="0" presId="urn:microsoft.com/office/officeart/2018/2/layout/IconVerticalSolidList"/>
    <dgm:cxn modelId="{7142EAC4-7B8A-42EB-A63F-8E1164B59321}" type="presParOf" srcId="{ABA7C92E-4837-4772-AD1B-78DE34932423}" destId="{F01EADEB-31E2-4F41-9C12-C5F671240AD8}" srcOrd="3" destOrd="0" presId="urn:microsoft.com/office/officeart/2018/2/layout/IconVerticalSolidList"/>
    <dgm:cxn modelId="{FFB3F916-22F3-46CA-8D64-5868794097C5}" type="presParOf" srcId="{277F48C1-9F39-4ADC-86D8-B786F128DD9D}" destId="{116CC485-B127-4C3B-B1C5-8FDEE2DDA443}" srcOrd="1" destOrd="0" presId="urn:microsoft.com/office/officeart/2018/2/layout/IconVerticalSolidList"/>
    <dgm:cxn modelId="{4EE18D0B-DB80-4B17-ACC1-C2EFDB564135}" type="presParOf" srcId="{277F48C1-9F39-4ADC-86D8-B786F128DD9D}" destId="{4802BF4B-99BC-49E0-B3E8-224760EB206E}" srcOrd="2" destOrd="0" presId="urn:microsoft.com/office/officeart/2018/2/layout/IconVerticalSolidList"/>
    <dgm:cxn modelId="{4EC53A8F-9ABB-4E1A-A863-4FBFFDDE0436}" type="presParOf" srcId="{4802BF4B-99BC-49E0-B3E8-224760EB206E}" destId="{3134A92F-5B38-4E93-B5EF-81EFF01DCC13}" srcOrd="0" destOrd="0" presId="urn:microsoft.com/office/officeart/2018/2/layout/IconVerticalSolidList"/>
    <dgm:cxn modelId="{127AD98C-4368-48ED-98DA-ADD021BCE997}" type="presParOf" srcId="{4802BF4B-99BC-49E0-B3E8-224760EB206E}" destId="{A7AED1A8-932F-4E24-86B5-63F1F43C58DB}" srcOrd="1" destOrd="0" presId="urn:microsoft.com/office/officeart/2018/2/layout/IconVerticalSolidList"/>
    <dgm:cxn modelId="{2B094985-E31E-438A-9A1F-F7BEAB9BF260}" type="presParOf" srcId="{4802BF4B-99BC-49E0-B3E8-224760EB206E}" destId="{24F24CB1-F272-49BF-8045-147F6D37DA39}" srcOrd="2" destOrd="0" presId="urn:microsoft.com/office/officeart/2018/2/layout/IconVerticalSolidList"/>
    <dgm:cxn modelId="{51721E7A-79C0-4D8C-AC5A-185148CB0C55}" type="presParOf" srcId="{4802BF4B-99BC-49E0-B3E8-224760EB206E}" destId="{F4211568-C3ED-436B-AACA-B2C126874A56}" srcOrd="3" destOrd="0" presId="urn:microsoft.com/office/officeart/2018/2/layout/IconVerticalSolidList"/>
    <dgm:cxn modelId="{E91F897D-EB1C-4F7B-B3D0-DA72D972A9E9}" type="presParOf" srcId="{277F48C1-9F39-4ADC-86D8-B786F128DD9D}" destId="{2014DB40-DAA9-46B1-BBA9-2B43A4EC6742}" srcOrd="3" destOrd="0" presId="urn:microsoft.com/office/officeart/2018/2/layout/IconVerticalSolidList"/>
    <dgm:cxn modelId="{C9967794-049D-4F52-AF90-7F80DA3CA781}" type="presParOf" srcId="{277F48C1-9F39-4ADC-86D8-B786F128DD9D}" destId="{7AC4A4DA-CDDE-4191-84E3-6BA345A7F490}" srcOrd="4" destOrd="0" presId="urn:microsoft.com/office/officeart/2018/2/layout/IconVerticalSolidList"/>
    <dgm:cxn modelId="{8413EA5A-A9EF-4EBC-88CE-3D38285F01EE}" type="presParOf" srcId="{7AC4A4DA-CDDE-4191-84E3-6BA345A7F490}" destId="{F374B0D3-EE89-4ECF-96C7-B81C54E2177D}" srcOrd="0" destOrd="0" presId="urn:microsoft.com/office/officeart/2018/2/layout/IconVerticalSolidList"/>
    <dgm:cxn modelId="{A6BB5832-DECE-452B-ADD9-8D59A6989694}" type="presParOf" srcId="{7AC4A4DA-CDDE-4191-84E3-6BA345A7F490}" destId="{850F85FF-4231-40CC-9966-339361C33C7D}" srcOrd="1" destOrd="0" presId="urn:microsoft.com/office/officeart/2018/2/layout/IconVerticalSolidList"/>
    <dgm:cxn modelId="{99528E4B-5758-4C34-8900-DE98535BB7C9}" type="presParOf" srcId="{7AC4A4DA-CDDE-4191-84E3-6BA345A7F490}" destId="{FEB79659-1FED-4F32-9474-48318C343F06}" srcOrd="2" destOrd="0" presId="urn:microsoft.com/office/officeart/2018/2/layout/IconVerticalSolidList"/>
    <dgm:cxn modelId="{E7925271-AE4F-499C-B000-A253D8514A11}" type="presParOf" srcId="{7AC4A4DA-CDDE-4191-84E3-6BA345A7F490}" destId="{720FC469-7C3C-4ABC-BAFE-AFCBDE875EEF}" srcOrd="3" destOrd="0" presId="urn:microsoft.com/office/officeart/2018/2/layout/IconVerticalSolidList"/>
    <dgm:cxn modelId="{298C121B-0B14-411B-AEED-2B3D295FEBCE}" type="presParOf" srcId="{277F48C1-9F39-4ADC-86D8-B786F128DD9D}" destId="{56B6854F-8013-4095-8F8D-ABF930E402CB}" srcOrd="5" destOrd="0" presId="urn:microsoft.com/office/officeart/2018/2/layout/IconVerticalSolidList"/>
    <dgm:cxn modelId="{E63A3E9C-F6CA-48EE-BC4A-A432679C5CDE}" type="presParOf" srcId="{277F48C1-9F39-4ADC-86D8-B786F128DD9D}" destId="{CBAEFB26-9740-42F1-B40D-04C55B35105E}" srcOrd="6" destOrd="0" presId="urn:microsoft.com/office/officeart/2018/2/layout/IconVerticalSolidList"/>
    <dgm:cxn modelId="{C5C85D1D-39F7-44F1-9FDF-7B23EA7007C3}" type="presParOf" srcId="{CBAEFB26-9740-42F1-B40D-04C55B35105E}" destId="{404DCA8E-0D35-4809-82FE-BCCBC665F183}" srcOrd="0" destOrd="0" presId="urn:microsoft.com/office/officeart/2018/2/layout/IconVerticalSolidList"/>
    <dgm:cxn modelId="{946E5A7B-B986-4EB5-A1A1-AF06F3E36735}" type="presParOf" srcId="{CBAEFB26-9740-42F1-B40D-04C55B35105E}" destId="{DC4C1828-954E-480C-9640-522AD57D3C85}" srcOrd="1" destOrd="0" presId="urn:microsoft.com/office/officeart/2018/2/layout/IconVerticalSolidList"/>
    <dgm:cxn modelId="{45BA0E43-0DAB-4160-8D55-2C68FA51D671}" type="presParOf" srcId="{CBAEFB26-9740-42F1-B40D-04C55B35105E}" destId="{CBDEB21C-1412-4522-A7A2-5823687B6FAE}" srcOrd="2" destOrd="0" presId="urn:microsoft.com/office/officeart/2018/2/layout/IconVerticalSolidList"/>
    <dgm:cxn modelId="{5ED8B478-39D8-4675-ADE0-3B6BFE139181}" type="presParOf" srcId="{CBAEFB26-9740-42F1-B40D-04C55B35105E}" destId="{5D1354A2-1C07-49FA-B536-9A7730CC9DBA}" srcOrd="3" destOrd="0" presId="urn:microsoft.com/office/officeart/2018/2/layout/IconVerticalSolidList"/>
    <dgm:cxn modelId="{83797138-1C91-40C4-AEEB-7BFE72242CC0}" type="presParOf" srcId="{277F48C1-9F39-4ADC-86D8-B786F128DD9D}" destId="{00C312CE-779F-4619-96F8-CA28E4C98D9C}" srcOrd="7" destOrd="0" presId="urn:microsoft.com/office/officeart/2018/2/layout/IconVerticalSolidList"/>
    <dgm:cxn modelId="{A0B9C490-46DC-4F24-8D70-44595EA43060}" type="presParOf" srcId="{277F48C1-9F39-4ADC-86D8-B786F128DD9D}" destId="{001DD89A-0DD1-40CC-A955-B1A4E6281B15}" srcOrd="8" destOrd="0" presId="urn:microsoft.com/office/officeart/2018/2/layout/IconVerticalSolidList"/>
    <dgm:cxn modelId="{F43B3702-1C40-4CFC-AA40-B86549ADEADE}" type="presParOf" srcId="{001DD89A-0DD1-40CC-A955-B1A4E6281B15}" destId="{D02374F0-0BC8-4075-BCD4-07FDFFDCE5A4}" srcOrd="0" destOrd="0" presId="urn:microsoft.com/office/officeart/2018/2/layout/IconVerticalSolidList"/>
    <dgm:cxn modelId="{E0FE6289-64E9-4A24-953C-B6A713DBDCC0}" type="presParOf" srcId="{001DD89A-0DD1-40CC-A955-B1A4E6281B15}" destId="{AE2A5184-C133-46D7-81F7-69024FFB9200}" srcOrd="1" destOrd="0" presId="urn:microsoft.com/office/officeart/2018/2/layout/IconVerticalSolidList"/>
    <dgm:cxn modelId="{A74A0086-B197-4375-AEED-5E6E0131E6B9}" type="presParOf" srcId="{001DD89A-0DD1-40CC-A955-B1A4E6281B15}" destId="{868FAE15-A383-47EE-97CB-5E990872768C}" srcOrd="2" destOrd="0" presId="urn:microsoft.com/office/officeart/2018/2/layout/IconVerticalSolidList"/>
    <dgm:cxn modelId="{5F770BF8-D155-47C1-95C6-8B8C9143C0BC}" type="presParOf" srcId="{001DD89A-0DD1-40CC-A955-B1A4E6281B15}" destId="{1E83C61C-4FC7-4F25-A40A-1F4228A5660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CAD883-2795-4FD1-B922-CD3A4FF72E31}" type="doc">
      <dgm:prSet loTypeId="urn:microsoft.com/office/officeart/2005/8/layout/matrix1" loCatId="matrix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5C1E46F-F6A3-41EA-AFE8-78256195CE3F}">
      <dgm:prSet custT="1"/>
      <dgm:spPr/>
      <dgm:t>
        <a:bodyPr/>
        <a:lstStyle/>
        <a:p>
          <a:r>
            <a:rPr lang="es-ES" sz="2000" noProof="0" dirty="0"/>
            <a:t>Incremento de la </a:t>
          </a:r>
          <a:r>
            <a:rPr lang="es-ES" sz="2000" b="1" noProof="0" dirty="0"/>
            <a:t>formación</a:t>
          </a:r>
          <a:r>
            <a:rPr lang="es-ES" sz="2000" noProof="0" dirty="0"/>
            <a:t> en las empresas y mejora de las medidas de </a:t>
          </a:r>
          <a:r>
            <a:rPr lang="es-ES" sz="2000" b="1" noProof="0" dirty="0"/>
            <a:t>conciliación</a:t>
          </a:r>
        </a:p>
      </dgm:t>
    </dgm:pt>
    <dgm:pt modelId="{32C41183-197E-4867-B96D-AC2413FE4D9E}" type="parTrans" cxnId="{FBED29D9-7A31-44FA-8BE6-D92C894E5A01}">
      <dgm:prSet/>
      <dgm:spPr/>
      <dgm:t>
        <a:bodyPr/>
        <a:lstStyle/>
        <a:p>
          <a:endParaRPr lang="en-US"/>
        </a:p>
      </dgm:t>
    </dgm:pt>
    <dgm:pt modelId="{6E40E1A2-7B69-4F2B-AB8E-FBEB1C5A85A8}" type="sibTrans" cxnId="{FBED29D9-7A31-44FA-8BE6-D92C894E5A01}">
      <dgm:prSet/>
      <dgm:spPr/>
      <dgm:t>
        <a:bodyPr/>
        <a:lstStyle/>
        <a:p>
          <a:endParaRPr lang="en-US"/>
        </a:p>
      </dgm:t>
    </dgm:pt>
    <dgm:pt modelId="{9EAE30F7-1439-4D96-B290-C1BE209CD0E9}">
      <dgm:prSet custT="1"/>
      <dgm:spPr/>
      <dgm:t>
        <a:bodyPr/>
        <a:lstStyle/>
        <a:p>
          <a:r>
            <a:rPr lang="es-ES" sz="2000" noProof="0" dirty="0"/>
            <a:t>Mejora de las </a:t>
          </a:r>
          <a:r>
            <a:rPr lang="es-ES" sz="2000" b="1" noProof="0" dirty="0"/>
            <a:t>capacidades</a:t>
          </a:r>
          <a:r>
            <a:rPr lang="es-ES" sz="2000" noProof="0" dirty="0"/>
            <a:t> de los </a:t>
          </a:r>
          <a:r>
            <a:rPr lang="es-ES" sz="2000" b="1" noProof="0" dirty="0"/>
            <a:t>servicios públicos de empleo</a:t>
          </a:r>
          <a:r>
            <a:rPr lang="es-ES" sz="2000" noProof="0" dirty="0"/>
            <a:t>, incluyendo equipamiento y tecnologías</a:t>
          </a:r>
        </a:p>
      </dgm:t>
    </dgm:pt>
    <dgm:pt modelId="{216B7FFD-5771-4737-AFCD-25185CADC5BE}" type="parTrans" cxnId="{D65BB2D3-E0A8-4CC7-A539-5D8191BCD40E}">
      <dgm:prSet/>
      <dgm:spPr/>
      <dgm:t>
        <a:bodyPr/>
        <a:lstStyle/>
        <a:p>
          <a:endParaRPr lang="en-US"/>
        </a:p>
      </dgm:t>
    </dgm:pt>
    <dgm:pt modelId="{2F49EE1C-0ABB-453C-B5C5-4D9CB4B9696F}" type="sibTrans" cxnId="{D65BB2D3-E0A8-4CC7-A539-5D8191BCD40E}">
      <dgm:prSet/>
      <dgm:spPr/>
      <dgm:t>
        <a:bodyPr/>
        <a:lstStyle/>
        <a:p>
          <a:endParaRPr lang="en-US"/>
        </a:p>
      </dgm:t>
    </dgm:pt>
    <dgm:pt modelId="{26F14C3E-194F-4CCF-B2CD-CAE1D3CE761A}">
      <dgm:prSet custT="1"/>
      <dgm:spPr/>
      <dgm:t>
        <a:bodyPr/>
        <a:lstStyle/>
        <a:p>
          <a:r>
            <a:rPr lang="es-ES" sz="2000" noProof="0" dirty="0"/>
            <a:t>Mejora del </a:t>
          </a:r>
          <a:r>
            <a:rPr lang="es-ES" sz="2000" b="1" noProof="0" dirty="0"/>
            <a:t>diseño</a:t>
          </a:r>
          <a:r>
            <a:rPr lang="es-ES" sz="2000" noProof="0" dirty="0"/>
            <a:t> de las </a:t>
          </a:r>
          <a:r>
            <a:rPr lang="es-ES" sz="2000" b="1" noProof="0" dirty="0"/>
            <a:t>ayudas a la contratación</a:t>
          </a:r>
          <a:r>
            <a:rPr lang="es-ES" sz="2000" noProof="0" dirty="0"/>
            <a:t>, especialmente enfocadas a la contratación indefinida</a:t>
          </a:r>
          <a:endParaRPr lang="en-IE" sz="2000" dirty="0"/>
        </a:p>
      </dgm:t>
    </dgm:pt>
    <dgm:pt modelId="{BAA01689-3F0C-4DDC-930C-46980D3F94E4}" type="parTrans" cxnId="{DA4A9ED2-DCA8-488A-903D-E6DF63887AAE}">
      <dgm:prSet/>
      <dgm:spPr/>
      <dgm:t>
        <a:bodyPr/>
        <a:lstStyle/>
        <a:p>
          <a:endParaRPr lang="en-IE"/>
        </a:p>
      </dgm:t>
    </dgm:pt>
    <dgm:pt modelId="{830731D5-9518-4D60-A8CB-6EEA0453C229}" type="sibTrans" cxnId="{DA4A9ED2-DCA8-488A-903D-E6DF63887AAE}">
      <dgm:prSet/>
      <dgm:spPr/>
      <dgm:t>
        <a:bodyPr/>
        <a:lstStyle/>
        <a:p>
          <a:endParaRPr lang="en-IE"/>
        </a:p>
      </dgm:t>
    </dgm:pt>
    <dgm:pt modelId="{3420912E-8456-4D30-9872-90D4CDF15CCB}">
      <dgm:prSet custT="1"/>
      <dgm:spPr/>
      <dgm:t>
        <a:bodyPr/>
        <a:lstStyle/>
        <a:p>
          <a:r>
            <a:rPr lang="es-ES" sz="2000" noProof="0" dirty="0"/>
            <a:t>Promoción de las </a:t>
          </a:r>
          <a:r>
            <a:rPr lang="es-ES" sz="2000" b="1" noProof="0" dirty="0"/>
            <a:t>prácticas laborales </a:t>
          </a:r>
          <a:r>
            <a:rPr lang="es-ES" sz="2000" noProof="0" dirty="0"/>
            <a:t>y la </a:t>
          </a:r>
          <a:r>
            <a:rPr lang="es-ES" sz="2000" b="1" noProof="0" dirty="0"/>
            <a:t>movilidad laboral </a:t>
          </a:r>
          <a:r>
            <a:rPr lang="es-ES" sz="2000" noProof="0" dirty="0"/>
            <a:t>entre sectores y regiones</a:t>
          </a:r>
        </a:p>
      </dgm:t>
    </dgm:pt>
    <dgm:pt modelId="{141D7503-898C-47A5-9BF9-34C2A41884E4}" type="parTrans" cxnId="{250C995E-239B-4AB9-BD4D-892F21642111}">
      <dgm:prSet/>
      <dgm:spPr/>
      <dgm:t>
        <a:bodyPr/>
        <a:lstStyle/>
        <a:p>
          <a:endParaRPr lang="en-IE"/>
        </a:p>
      </dgm:t>
    </dgm:pt>
    <dgm:pt modelId="{DC96149F-F7D9-46FA-8694-B3F4EA7A0A7D}" type="sibTrans" cxnId="{250C995E-239B-4AB9-BD4D-892F21642111}">
      <dgm:prSet/>
      <dgm:spPr/>
      <dgm:t>
        <a:bodyPr/>
        <a:lstStyle/>
        <a:p>
          <a:endParaRPr lang="en-IE"/>
        </a:p>
      </dgm:t>
    </dgm:pt>
    <dgm:pt modelId="{8447AA18-EE3B-4C0C-B2F8-8CF373D01224}">
      <dgm:prSet/>
      <dgm:spPr/>
      <dgm:t>
        <a:bodyPr/>
        <a:lstStyle/>
        <a:p>
          <a:r>
            <a:rPr lang="en-GB" dirty="0"/>
            <a:t>Informe de País 2019 Anexo D</a:t>
          </a:r>
          <a:endParaRPr lang="es-ES" noProof="0" dirty="0"/>
        </a:p>
      </dgm:t>
    </dgm:pt>
    <dgm:pt modelId="{DBECB044-D186-4CFE-BE3B-4392297ED082}" type="parTrans" cxnId="{7664061B-5091-43B0-8E1E-4A4CC1103502}">
      <dgm:prSet/>
      <dgm:spPr/>
      <dgm:t>
        <a:bodyPr/>
        <a:lstStyle/>
        <a:p>
          <a:endParaRPr lang="en-IE"/>
        </a:p>
      </dgm:t>
    </dgm:pt>
    <dgm:pt modelId="{2AA6204D-757B-4A42-B980-4FD9130F8F2E}" type="sibTrans" cxnId="{7664061B-5091-43B0-8E1E-4A4CC1103502}">
      <dgm:prSet/>
      <dgm:spPr/>
      <dgm:t>
        <a:bodyPr/>
        <a:lstStyle/>
        <a:p>
          <a:endParaRPr lang="en-IE"/>
        </a:p>
      </dgm:t>
    </dgm:pt>
    <dgm:pt modelId="{4B9164FC-AF34-495A-9D03-D77DD543FDD3}" type="pres">
      <dgm:prSet presAssocID="{7BCAD883-2795-4FD1-B922-CD3A4FF72E31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B5152E2-9066-415B-A0BD-899838BCB2FC}" type="pres">
      <dgm:prSet presAssocID="{7BCAD883-2795-4FD1-B922-CD3A4FF72E31}" presName="matrix" presStyleCnt="0"/>
      <dgm:spPr/>
    </dgm:pt>
    <dgm:pt modelId="{79C941D5-5353-4C1B-95B8-46043CEDA1ED}" type="pres">
      <dgm:prSet presAssocID="{7BCAD883-2795-4FD1-B922-CD3A4FF72E31}" presName="tile1" presStyleLbl="node1" presStyleIdx="0" presStyleCnt="4"/>
      <dgm:spPr/>
    </dgm:pt>
    <dgm:pt modelId="{E47ECB62-C10C-4DBB-A757-BE3F089419F2}" type="pres">
      <dgm:prSet presAssocID="{7BCAD883-2795-4FD1-B922-CD3A4FF72E3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086AC5A-D45E-44E1-BA31-2CD2CE18E9C3}" type="pres">
      <dgm:prSet presAssocID="{7BCAD883-2795-4FD1-B922-CD3A4FF72E31}" presName="tile2" presStyleLbl="node1" presStyleIdx="1" presStyleCnt="4"/>
      <dgm:spPr/>
    </dgm:pt>
    <dgm:pt modelId="{880489A8-768E-488D-A50B-D9D8D101A466}" type="pres">
      <dgm:prSet presAssocID="{7BCAD883-2795-4FD1-B922-CD3A4FF72E3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5D67252-BAA7-4B1C-9CA8-2DF6CDE40341}" type="pres">
      <dgm:prSet presAssocID="{7BCAD883-2795-4FD1-B922-CD3A4FF72E31}" presName="tile3" presStyleLbl="node1" presStyleIdx="2" presStyleCnt="4"/>
      <dgm:spPr/>
    </dgm:pt>
    <dgm:pt modelId="{D8FC76EE-B076-4331-A04D-6F7D55F8372E}" type="pres">
      <dgm:prSet presAssocID="{7BCAD883-2795-4FD1-B922-CD3A4FF72E3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2A4DCA7-7C06-48C4-B9C0-744F43A83521}" type="pres">
      <dgm:prSet presAssocID="{7BCAD883-2795-4FD1-B922-CD3A4FF72E31}" presName="tile4" presStyleLbl="node1" presStyleIdx="3" presStyleCnt="4"/>
      <dgm:spPr/>
    </dgm:pt>
    <dgm:pt modelId="{8E43003B-0C04-4A6D-9C43-AC91F694025D}" type="pres">
      <dgm:prSet presAssocID="{7BCAD883-2795-4FD1-B922-CD3A4FF72E3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88C0FBA7-0547-401A-8D2A-B758A39534B5}" type="pres">
      <dgm:prSet presAssocID="{7BCAD883-2795-4FD1-B922-CD3A4FF72E31}" presName="centerTile" presStyleLbl="fgShp" presStyleIdx="0" presStyleCnt="1" custScaleX="142855" custScaleY="138265">
        <dgm:presLayoutVars>
          <dgm:chMax val="0"/>
          <dgm:chPref val="0"/>
        </dgm:presLayoutVars>
      </dgm:prSet>
      <dgm:spPr/>
    </dgm:pt>
  </dgm:ptLst>
  <dgm:cxnLst>
    <dgm:cxn modelId="{7664061B-5091-43B0-8E1E-4A4CC1103502}" srcId="{7BCAD883-2795-4FD1-B922-CD3A4FF72E31}" destId="{8447AA18-EE3B-4C0C-B2F8-8CF373D01224}" srcOrd="0" destOrd="0" parTransId="{DBECB044-D186-4CFE-BE3B-4392297ED082}" sibTransId="{2AA6204D-757B-4A42-B980-4FD9130F8F2E}"/>
    <dgm:cxn modelId="{250C995E-239B-4AB9-BD4D-892F21642111}" srcId="{8447AA18-EE3B-4C0C-B2F8-8CF373D01224}" destId="{3420912E-8456-4D30-9872-90D4CDF15CCB}" srcOrd="0" destOrd="0" parTransId="{141D7503-898C-47A5-9BF9-34C2A41884E4}" sibTransId="{DC96149F-F7D9-46FA-8694-B3F4EA7A0A7D}"/>
    <dgm:cxn modelId="{DFEC9868-0A17-439D-9DF1-E273A30A11D8}" type="presOf" srcId="{B5C1E46F-F6A3-41EA-AFE8-78256195CE3F}" destId="{D8FC76EE-B076-4331-A04D-6F7D55F8372E}" srcOrd="1" destOrd="0" presId="urn:microsoft.com/office/officeart/2005/8/layout/matrix1"/>
    <dgm:cxn modelId="{E73ED255-2DA6-4444-BACE-E7246F9C8835}" type="presOf" srcId="{3420912E-8456-4D30-9872-90D4CDF15CCB}" destId="{79C941D5-5353-4C1B-95B8-46043CEDA1ED}" srcOrd="0" destOrd="0" presId="urn:microsoft.com/office/officeart/2005/8/layout/matrix1"/>
    <dgm:cxn modelId="{A6F68176-7A4F-4BC4-B6CD-5E2EE4721426}" type="presOf" srcId="{26F14C3E-194F-4CCF-B2CD-CAE1D3CE761A}" destId="{880489A8-768E-488D-A50B-D9D8D101A466}" srcOrd="1" destOrd="0" presId="urn:microsoft.com/office/officeart/2005/8/layout/matrix1"/>
    <dgm:cxn modelId="{92A30E8A-CC50-46EE-BC14-CA42C1405591}" type="presOf" srcId="{7BCAD883-2795-4FD1-B922-CD3A4FF72E31}" destId="{4B9164FC-AF34-495A-9D03-D77DD543FDD3}" srcOrd="0" destOrd="0" presId="urn:microsoft.com/office/officeart/2005/8/layout/matrix1"/>
    <dgm:cxn modelId="{6ABBF194-11EA-46A5-8285-A36615D6A603}" type="presOf" srcId="{26F14C3E-194F-4CCF-B2CD-CAE1D3CE761A}" destId="{C086AC5A-D45E-44E1-BA31-2CD2CE18E9C3}" srcOrd="0" destOrd="0" presId="urn:microsoft.com/office/officeart/2005/8/layout/matrix1"/>
    <dgm:cxn modelId="{12C4289F-FED2-4E78-BD3C-338EF0EDC439}" type="presOf" srcId="{3420912E-8456-4D30-9872-90D4CDF15CCB}" destId="{E47ECB62-C10C-4DBB-A757-BE3F089419F2}" srcOrd="1" destOrd="0" presId="urn:microsoft.com/office/officeart/2005/8/layout/matrix1"/>
    <dgm:cxn modelId="{DA4A9ED2-DCA8-488A-903D-E6DF63887AAE}" srcId="{8447AA18-EE3B-4C0C-B2F8-8CF373D01224}" destId="{26F14C3E-194F-4CCF-B2CD-CAE1D3CE761A}" srcOrd="1" destOrd="0" parTransId="{BAA01689-3F0C-4DDC-930C-46980D3F94E4}" sibTransId="{830731D5-9518-4D60-A8CB-6EEA0453C229}"/>
    <dgm:cxn modelId="{D65BB2D3-E0A8-4CC7-A539-5D8191BCD40E}" srcId="{8447AA18-EE3B-4C0C-B2F8-8CF373D01224}" destId="{9EAE30F7-1439-4D96-B290-C1BE209CD0E9}" srcOrd="3" destOrd="0" parTransId="{216B7FFD-5771-4737-AFCD-25185CADC5BE}" sibTransId="{2F49EE1C-0ABB-453C-B5C5-4D9CB4B9696F}"/>
    <dgm:cxn modelId="{FBED29D9-7A31-44FA-8BE6-D92C894E5A01}" srcId="{8447AA18-EE3B-4C0C-B2F8-8CF373D01224}" destId="{B5C1E46F-F6A3-41EA-AFE8-78256195CE3F}" srcOrd="2" destOrd="0" parTransId="{32C41183-197E-4867-B96D-AC2413FE4D9E}" sibTransId="{6E40E1A2-7B69-4F2B-AB8E-FBEB1C5A85A8}"/>
    <dgm:cxn modelId="{D34E58DE-2EFB-4660-A07C-0E04828CC5B7}" type="presOf" srcId="{8447AA18-EE3B-4C0C-B2F8-8CF373D01224}" destId="{88C0FBA7-0547-401A-8D2A-B758A39534B5}" srcOrd="0" destOrd="0" presId="urn:microsoft.com/office/officeart/2005/8/layout/matrix1"/>
    <dgm:cxn modelId="{05E021F2-2FA3-4AF9-8E5A-968E747780F2}" type="presOf" srcId="{9EAE30F7-1439-4D96-B290-C1BE209CD0E9}" destId="{8E43003B-0C04-4A6D-9C43-AC91F694025D}" srcOrd="1" destOrd="0" presId="urn:microsoft.com/office/officeart/2005/8/layout/matrix1"/>
    <dgm:cxn modelId="{664E66F4-E7B0-41EA-B28F-13741DDCA903}" type="presOf" srcId="{B5C1E46F-F6A3-41EA-AFE8-78256195CE3F}" destId="{85D67252-BAA7-4B1C-9CA8-2DF6CDE40341}" srcOrd="0" destOrd="0" presId="urn:microsoft.com/office/officeart/2005/8/layout/matrix1"/>
    <dgm:cxn modelId="{3531BFFB-2DDE-47DD-8D87-D254DDCCFAB3}" type="presOf" srcId="{9EAE30F7-1439-4D96-B290-C1BE209CD0E9}" destId="{F2A4DCA7-7C06-48C4-B9C0-744F43A83521}" srcOrd="0" destOrd="0" presId="urn:microsoft.com/office/officeart/2005/8/layout/matrix1"/>
    <dgm:cxn modelId="{0F322F81-7C5E-42A5-BF0F-761D37BF48BD}" type="presParOf" srcId="{4B9164FC-AF34-495A-9D03-D77DD543FDD3}" destId="{BB5152E2-9066-415B-A0BD-899838BCB2FC}" srcOrd="0" destOrd="0" presId="urn:microsoft.com/office/officeart/2005/8/layout/matrix1"/>
    <dgm:cxn modelId="{63119DBE-8456-4911-8EF6-D618F57B6E8C}" type="presParOf" srcId="{BB5152E2-9066-415B-A0BD-899838BCB2FC}" destId="{79C941D5-5353-4C1B-95B8-46043CEDA1ED}" srcOrd="0" destOrd="0" presId="urn:microsoft.com/office/officeart/2005/8/layout/matrix1"/>
    <dgm:cxn modelId="{93E68147-289C-4CE6-A8E6-CE80A8504DD2}" type="presParOf" srcId="{BB5152E2-9066-415B-A0BD-899838BCB2FC}" destId="{E47ECB62-C10C-4DBB-A757-BE3F089419F2}" srcOrd="1" destOrd="0" presId="urn:microsoft.com/office/officeart/2005/8/layout/matrix1"/>
    <dgm:cxn modelId="{77B2BF18-0673-46D1-944E-7FFDB468E676}" type="presParOf" srcId="{BB5152E2-9066-415B-A0BD-899838BCB2FC}" destId="{C086AC5A-D45E-44E1-BA31-2CD2CE18E9C3}" srcOrd="2" destOrd="0" presId="urn:microsoft.com/office/officeart/2005/8/layout/matrix1"/>
    <dgm:cxn modelId="{471CD9E7-D9E3-4149-A975-EF21C7C22B26}" type="presParOf" srcId="{BB5152E2-9066-415B-A0BD-899838BCB2FC}" destId="{880489A8-768E-488D-A50B-D9D8D101A466}" srcOrd="3" destOrd="0" presId="urn:microsoft.com/office/officeart/2005/8/layout/matrix1"/>
    <dgm:cxn modelId="{C98AAB7D-2FA2-407B-B538-F4C18C8E5259}" type="presParOf" srcId="{BB5152E2-9066-415B-A0BD-899838BCB2FC}" destId="{85D67252-BAA7-4B1C-9CA8-2DF6CDE40341}" srcOrd="4" destOrd="0" presId="urn:microsoft.com/office/officeart/2005/8/layout/matrix1"/>
    <dgm:cxn modelId="{092FAD73-6926-48E9-8BC6-FF9CA2EC0495}" type="presParOf" srcId="{BB5152E2-9066-415B-A0BD-899838BCB2FC}" destId="{D8FC76EE-B076-4331-A04D-6F7D55F8372E}" srcOrd="5" destOrd="0" presId="urn:microsoft.com/office/officeart/2005/8/layout/matrix1"/>
    <dgm:cxn modelId="{1C4E0937-A595-4F56-8DBB-0CF785CFE6E2}" type="presParOf" srcId="{BB5152E2-9066-415B-A0BD-899838BCB2FC}" destId="{F2A4DCA7-7C06-48C4-B9C0-744F43A83521}" srcOrd="6" destOrd="0" presId="urn:microsoft.com/office/officeart/2005/8/layout/matrix1"/>
    <dgm:cxn modelId="{4276F0AF-0E0D-4C0C-90C6-1ED5A9713CCC}" type="presParOf" srcId="{BB5152E2-9066-415B-A0BD-899838BCB2FC}" destId="{8E43003B-0C04-4A6D-9C43-AC91F694025D}" srcOrd="7" destOrd="0" presId="urn:microsoft.com/office/officeart/2005/8/layout/matrix1"/>
    <dgm:cxn modelId="{427E510B-96B0-4212-BCF1-7E6B64CC4D05}" type="presParOf" srcId="{4B9164FC-AF34-495A-9D03-D77DD543FDD3}" destId="{88C0FBA7-0547-401A-8D2A-B758A39534B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5862F0-467A-4BA2-9DF7-D9D796F1CD2C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EFDA2ED4-B6A0-4061-AD86-43BCF53FD4BA}">
      <dgm:prSet/>
      <dgm:spPr/>
      <dgm:t>
        <a:bodyPr/>
        <a:lstStyle/>
        <a:p>
          <a:r>
            <a:rPr lang="es-ES" b="1" noProof="0" dirty="0"/>
            <a:t>35%</a:t>
          </a:r>
        </a:p>
        <a:p>
          <a:r>
            <a:rPr lang="es-ES" noProof="0" dirty="0"/>
            <a:t>del presupuesto FSE se ha destinado a incentivos a la contratación y creación directa de puestos de trabajo</a:t>
          </a:r>
        </a:p>
      </dgm:t>
    </dgm:pt>
    <dgm:pt modelId="{6DF6F922-8778-4CB0-9B85-B3AD03ED8BF6}" type="parTrans" cxnId="{C13DFC6B-EBE8-4714-8180-4E9592D1D83D}">
      <dgm:prSet/>
      <dgm:spPr/>
      <dgm:t>
        <a:bodyPr/>
        <a:lstStyle/>
        <a:p>
          <a:endParaRPr lang="en-US"/>
        </a:p>
      </dgm:t>
    </dgm:pt>
    <dgm:pt modelId="{AFD2D06F-638C-49A3-8D40-43F2731F1F1A}" type="sibTrans" cxnId="{C13DFC6B-EBE8-4714-8180-4E9592D1D83D}">
      <dgm:prSet/>
      <dgm:spPr/>
      <dgm:t>
        <a:bodyPr/>
        <a:lstStyle/>
        <a:p>
          <a:endParaRPr lang="en-US"/>
        </a:p>
      </dgm:t>
    </dgm:pt>
    <dgm:pt modelId="{EA1340F6-57CE-49B5-9CCF-DAE69E6C8EC2}">
      <dgm:prSet/>
      <dgm:spPr/>
      <dgm:t>
        <a:bodyPr/>
        <a:lstStyle/>
        <a:p>
          <a:r>
            <a:rPr lang="es-ES" noProof="0" dirty="0"/>
            <a:t>Las medidas de diagnóstico individualizado mejoran la probabilidad de encontrar un empleo</a:t>
          </a:r>
        </a:p>
      </dgm:t>
    </dgm:pt>
    <dgm:pt modelId="{83DB0860-ECDC-443F-A53D-12B27DCAF4BA}" type="parTrans" cxnId="{582795F8-EB5B-4736-86BB-58F7AD08A35B}">
      <dgm:prSet/>
      <dgm:spPr/>
      <dgm:t>
        <a:bodyPr/>
        <a:lstStyle/>
        <a:p>
          <a:endParaRPr lang="en-US"/>
        </a:p>
      </dgm:t>
    </dgm:pt>
    <dgm:pt modelId="{894663DB-8AD0-4A33-BE7C-30547F879558}" type="sibTrans" cxnId="{582795F8-EB5B-4736-86BB-58F7AD08A35B}">
      <dgm:prSet/>
      <dgm:spPr/>
      <dgm:t>
        <a:bodyPr/>
        <a:lstStyle/>
        <a:p>
          <a:endParaRPr lang="en-US"/>
        </a:p>
      </dgm:t>
    </dgm:pt>
    <dgm:pt modelId="{F0441F45-E508-44EE-B664-81B6DFBA40EB}">
      <dgm:prSet/>
      <dgm:spPr/>
      <dgm:t>
        <a:bodyPr/>
        <a:lstStyle/>
        <a:p>
          <a:r>
            <a:rPr lang="es-ES" noProof="0" dirty="0"/>
            <a:t>La formación específica y los programas de formación dual contribuyen a aumentar el nivel de ocupación</a:t>
          </a:r>
        </a:p>
      </dgm:t>
    </dgm:pt>
    <dgm:pt modelId="{D093E83B-AECF-4A82-B6F3-D9205D7BCFD6}" type="parTrans" cxnId="{09490635-8BD6-4C2A-B7FD-FB8D29C468F7}">
      <dgm:prSet/>
      <dgm:spPr/>
      <dgm:t>
        <a:bodyPr/>
        <a:lstStyle/>
        <a:p>
          <a:endParaRPr lang="en-IE"/>
        </a:p>
      </dgm:t>
    </dgm:pt>
    <dgm:pt modelId="{F603A575-ADAF-4D9C-ACA7-387622091A20}" type="sibTrans" cxnId="{09490635-8BD6-4C2A-B7FD-FB8D29C468F7}">
      <dgm:prSet/>
      <dgm:spPr/>
      <dgm:t>
        <a:bodyPr/>
        <a:lstStyle/>
        <a:p>
          <a:endParaRPr lang="en-IE"/>
        </a:p>
      </dgm:t>
    </dgm:pt>
    <dgm:pt modelId="{593CC4B9-4991-4078-BA00-07F663A522BF}">
      <dgm:prSet/>
      <dgm:spPr/>
      <dgm:t>
        <a:bodyPr/>
        <a:lstStyle/>
        <a:p>
          <a:r>
            <a:rPr lang="es-ES" noProof="0" dirty="0"/>
            <a:t>Existe margen de mejora en el campo de las evaluaciones de impacto de las políticas activas de empleo</a:t>
          </a:r>
        </a:p>
      </dgm:t>
    </dgm:pt>
    <dgm:pt modelId="{69216466-B564-4801-9ADE-3172E01972A5}" type="parTrans" cxnId="{D7703BE0-FB27-4C60-8FFE-2C03860AB6A9}">
      <dgm:prSet/>
      <dgm:spPr/>
      <dgm:t>
        <a:bodyPr/>
        <a:lstStyle/>
        <a:p>
          <a:endParaRPr lang="en-IE"/>
        </a:p>
      </dgm:t>
    </dgm:pt>
    <dgm:pt modelId="{A6A9C315-A883-4E4C-8634-205671494093}" type="sibTrans" cxnId="{D7703BE0-FB27-4C60-8FFE-2C03860AB6A9}">
      <dgm:prSet/>
      <dgm:spPr/>
      <dgm:t>
        <a:bodyPr/>
        <a:lstStyle/>
        <a:p>
          <a:endParaRPr lang="en-IE"/>
        </a:p>
      </dgm:t>
    </dgm:pt>
    <dgm:pt modelId="{8E375E58-E646-47C0-B79D-A18D42E2F7A8}">
      <dgm:prSet/>
      <dgm:spPr/>
      <dgm:t>
        <a:bodyPr/>
        <a:lstStyle/>
        <a:p>
          <a:r>
            <a:rPr lang="es-ES" b="1" noProof="0" dirty="0"/>
            <a:t>50%</a:t>
          </a:r>
        </a:p>
        <a:p>
          <a:r>
            <a:rPr lang="es-ES" noProof="0" dirty="0"/>
            <a:t>de los participantes en formación subvencionada por la propia empresa trabajan en grandes empresas</a:t>
          </a:r>
        </a:p>
      </dgm:t>
    </dgm:pt>
    <dgm:pt modelId="{25808437-A6AA-4D55-AAA0-EE86359C626C}" type="parTrans" cxnId="{08379522-5510-43C9-82A2-F0514467371D}">
      <dgm:prSet/>
      <dgm:spPr/>
      <dgm:t>
        <a:bodyPr/>
        <a:lstStyle/>
        <a:p>
          <a:endParaRPr lang="en-IE"/>
        </a:p>
      </dgm:t>
    </dgm:pt>
    <dgm:pt modelId="{16AC429E-4748-45C1-A93B-0E99E842EE15}" type="sibTrans" cxnId="{08379522-5510-43C9-82A2-F0514467371D}">
      <dgm:prSet/>
      <dgm:spPr/>
      <dgm:t>
        <a:bodyPr/>
        <a:lstStyle/>
        <a:p>
          <a:endParaRPr lang="en-IE"/>
        </a:p>
      </dgm:t>
    </dgm:pt>
    <dgm:pt modelId="{3CC9F7BE-E81A-48E9-B72D-CD9A39F93525}">
      <dgm:prSet/>
      <dgm:spPr/>
      <dgm:t>
        <a:bodyPr/>
        <a:lstStyle/>
        <a:p>
          <a:r>
            <a:rPr lang="es-ES" b="1" dirty="0"/>
            <a:t>25%</a:t>
          </a:r>
        </a:p>
        <a:p>
          <a:r>
            <a:rPr lang="es-ES" dirty="0"/>
            <a:t>de los parados recurre a los servicios públicos de empleo para encontrar trabajo, casi la mitad que la media europea</a:t>
          </a:r>
          <a:endParaRPr lang="es-ES" noProof="0" dirty="0"/>
        </a:p>
      </dgm:t>
    </dgm:pt>
    <dgm:pt modelId="{0F349D83-6573-4252-8BA0-81A3FFBF2E97}" type="parTrans" cxnId="{1247F638-438D-4BA8-B051-530837DA0E27}">
      <dgm:prSet/>
      <dgm:spPr/>
      <dgm:t>
        <a:bodyPr/>
        <a:lstStyle/>
        <a:p>
          <a:endParaRPr lang="en-IE"/>
        </a:p>
      </dgm:t>
    </dgm:pt>
    <dgm:pt modelId="{2ADB9EC1-7F5E-44F3-8E6B-E29F3E4B9A57}" type="sibTrans" cxnId="{1247F638-438D-4BA8-B051-530837DA0E27}">
      <dgm:prSet/>
      <dgm:spPr/>
      <dgm:t>
        <a:bodyPr/>
        <a:lstStyle/>
        <a:p>
          <a:endParaRPr lang="en-IE"/>
        </a:p>
      </dgm:t>
    </dgm:pt>
    <dgm:pt modelId="{DC376B62-4AC3-4500-A89A-00C25A03BD92}" type="pres">
      <dgm:prSet presAssocID="{215862F0-467A-4BA2-9DF7-D9D796F1CD2C}" presName="diagram" presStyleCnt="0">
        <dgm:presLayoutVars>
          <dgm:dir/>
          <dgm:resizeHandles val="exact"/>
        </dgm:presLayoutVars>
      </dgm:prSet>
      <dgm:spPr/>
    </dgm:pt>
    <dgm:pt modelId="{8585C44B-70A1-4793-88DD-5E32201FFF06}" type="pres">
      <dgm:prSet presAssocID="{3CC9F7BE-E81A-48E9-B72D-CD9A39F93525}" presName="node" presStyleLbl="node1" presStyleIdx="0" presStyleCnt="6">
        <dgm:presLayoutVars>
          <dgm:bulletEnabled val="1"/>
        </dgm:presLayoutVars>
      </dgm:prSet>
      <dgm:spPr/>
    </dgm:pt>
    <dgm:pt modelId="{6B92D28A-C8EE-443E-9756-714063B6DD19}" type="pres">
      <dgm:prSet presAssocID="{2ADB9EC1-7F5E-44F3-8E6B-E29F3E4B9A57}" presName="sibTrans" presStyleCnt="0"/>
      <dgm:spPr/>
    </dgm:pt>
    <dgm:pt modelId="{91FCE62D-0381-405E-A87A-7C72A72EF0BF}" type="pres">
      <dgm:prSet presAssocID="{EFDA2ED4-B6A0-4061-AD86-43BCF53FD4BA}" presName="node" presStyleLbl="node1" presStyleIdx="1" presStyleCnt="6">
        <dgm:presLayoutVars>
          <dgm:bulletEnabled val="1"/>
        </dgm:presLayoutVars>
      </dgm:prSet>
      <dgm:spPr/>
    </dgm:pt>
    <dgm:pt modelId="{32460696-FFCC-427C-92BA-E0898772EBCD}" type="pres">
      <dgm:prSet presAssocID="{AFD2D06F-638C-49A3-8D40-43F2731F1F1A}" presName="sibTrans" presStyleCnt="0"/>
      <dgm:spPr/>
    </dgm:pt>
    <dgm:pt modelId="{83C79481-ACD7-4962-B3C6-EDC8746A7084}" type="pres">
      <dgm:prSet presAssocID="{8E375E58-E646-47C0-B79D-A18D42E2F7A8}" presName="node" presStyleLbl="node1" presStyleIdx="2" presStyleCnt="6">
        <dgm:presLayoutVars>
          <dgm:bulletEnabled val="1"/>
        </dgm:presLayoutVars>
      </dgm:prSet>
      <dgm:spPr/>
    </dgm:pt>
    <dgm:pt modelId="{D31C77A0-23D4-464A-8385-87D9341D98B5}" type="pres">
      <dgm:prSet presAssocID="{16AC429E-4748-45C1-A93B-0E99E842EE15}" presName="sibTrans" presStyleCnt="0"/>
      <dgm:spPr/>
    </dgm:pt>
    <dgm:pt modelId="{62A24019-3E7E-4DCE-90CD-74E4E92B0FAB}" type="pres">
      <dgm:prSet presAssocID="{EA1340F6-57CE-49B5-9CCF-DAE69E6C8EC2}" presName="node" presStyleLbl="node1" presStyleIdx="3" presStyleCnt="6">
        <dgm:presLayoutVars>
          <dgm:bulletEnabled val="1"/>
        </dgm:presLayoutVars>
      </dgm:prSet>
      <dgm:spPr/>
    </dgm:pt>
    <dgm:pt modelId="{7D8F31B1-6141-4A85-88CC-9BDE9A6710C0}" type="pres">
      <dgm:prSet presAssocID="{894663DB-8AD0-4A33-BE7C-30547F879558}" presName="sibTrans" presStyleCnt="0"/>
      <dgm:spPr/>
    </dgm:pt>
    <dgm:pt modelId="{33A1E4DF-B181-4989-B002-AEB486E78330}" type="pres">
      <dgm:prSet presAssocID="{F0441F45-E508-44EE-B664-81B6DFBA40EB}" presName="node" presStyleLbl="node1" presStyleIdx="4" presStyleCnt="6">
        <dgm:presLayoutVars>
          <dgm:bulletEnabled val="1"/>
        </dgm:presLayoutVars>
      </dgm:prSet>
      <dgm:spPr/>
    </dgm:pt>
    <dgm:pt modelId="{B635CC21-BF85-4F5D-92A4-4A682E623122}" type="pres">
      <dgm:prSet presAssocID="{F603A575-ADAF-4D9C-ACA7-387622091A20}" presName="sibTrans" presStyleCnt="0"/>
      <dgm:spPr/>
    </dgm:pt>
    <dgm:pt modelId="{3682CF6E-CB3D-4496-A669-770DCDF797A3}" type="pres">
      <dgm:prSet presAssocID="{593CC4B9-4991-4078-BA00-07F663A522BF}" presName="node" presStyleLbl="node1" presStyleIdx="5" presStyleCnt="6">
        <dgm:presLayoutVars>
          <dgm:bulletEnabled val="1"/>
        </dgm:presLayoutVars>
      </dgm:prSet>
      <dgm:spPr/>
    </dgm:pt>
  </dgm:ptLst>
  <dgm:cxnLst>
    <dgm:cxn modelId="{08379522-5510-43C9-82A2-F0514467371D}" srcId="{215862F0-467A-4BA2-9DF7-D9D796F1CD2C}" destId="{8E375E58-E646-47C0-B79D-A18D42E2F7A8}" srcOrd="2" destOrd="0" parTransId="{25808437-A6AA-4D55-AAA0-EE86359C626C}" sibTransId="{16AC429E-4748-45C1-A93B-0E99E842EE15}"/>
    <dgm:cxn modelId="{736FA32C-E8E4-4671-A197-2D33E1D95E17}" type="presOf" srcId="{8E375E58-E646-47C0-B79D-A18D42E2F7A8}" destId="{83C79481-ACD7-4962-B3C6-EDC8746A7084}" srcOrd="0" destOrd="0" presId="urn:microsoft.com/office/officeart/2005/8/layout/default"/>
    <dgm:cxn modelId="{09490635-8BD6-4C2A-B7FD-FB8D29C468F7}" srcId="{215862F0-467A-4BA2-9DF7-D9D796F1CD2C}" destId="{F0441F45-E508-44EE-B664-81B6DFBA40EB}" srcOrd="4" destOrd="0" parTransId="{D093E83B-AECF-4A82-B6F3-D9205D7BCFD6}" sibTransId="{F603A575-ADAF-4D9C-ACA7-387622091A20}"/>
    <dgm:cxn modelId="{1247F638-438D-4BA8-B051-530837DA0E27}" srcId="{215862F0-467A-4BA2-9DF7-D9D796F1CD2C}" destId="{3CC9F7BE-E81A-48E9-B72D-CD9A39F93525}" srcOrd="0" destOrd="0" parTransId="{0F349D83-6573-4252-8BA0-81A3FFBF2E97}" sibTransId="{2ADB9EC1-7F5E-44F3-8E6B-E29F3E4B9A57}"/>
    <dgm:cxn modelId="{5650733E-7192-40D2-9677-11C4DD868766}" type="presOf" srcId="{593CC4B9-4991-4078-BA00-07F663A522BF}" destId="{3682CF6E-CB3D-4496-A669-770DCDF797A3}" srcOrd="0" destOrd="0" presId="urn:microsoft.com/office/officeart/2005/8/layout/default"/>
    <dgm:cxn modelId="{C13DFC6B-EBE8-4714-8180-4E9592D1D83D}" srcId="{215862F0-467A-4BA2-9DF7-D9D796F1CD2C}" destId="{EFDA2ED4-B6A0-4061-AD86-43BCF53FD4BA}" srcOrd="1" destOrd="0" parTransId="{6DF6F922-8778-4CB0-9B85-B3AD03ED8BF6}" sibTransId="{AFD2D06F-638C-49A3-8D40-43F2731F1F1A}"/>
    <dgm:cxn modelId="{D41A8D4F-6725-43F4-98F7-6496BC99E3AB}" type="presOf" srcId="{215862F0-467A-4BA2-9DF7-D9D796F1CD2C}" destId="{DC376B62-4AC3-4500-A89A-00C25A03BD92}" srcOrd="0" destOrd="0" presId="urn:microsoft.com/office/officeart/2005/8/layout/default"/>
    <dgm:cxn modelId="{B265E583-8CC2-4486-AE51-774E2477641F}" type="presOf" srcId="{3CC9F7BE-E81A-48E9-B72D-CD9A39F93525}" destId="{8585C44B-70A1-4793-88DD-5E32201FFF06}" srcOrd="0" destOrd="0" presId="urn:microsoft.com/office/officeart/2005/8/layout/default"/>
    <dgm:cxn modelId="{938A40C3-FC19-4A5B-A8B4-FB783D364A58}" type="presOf" srcId="{EFDA2ED4-B6A0-4061-AD86-43BCF53FD4BA}" destId="{91FCE62D-0381-405E-A87A-7C72A72EF0BF}" srcOrd="0" destOrd="0" presId="urn:microsoft.com/office/officeart/2005/8/layout/default"/>
    <dgm:cxn modelId="{D7703BE0-FB27-4C60-8FFE-2C03860AB6A9}" srcId="{215862F0-467A-4BA2-9DF7-D9D796F1CD2C}" destId="{593CC4B9-4991-4078-BA00-07F663A522BF}" srcOrd="5" destOrd="0" parTransId="{69216466-B564-4801-9ADE-3172E01972A5}" sibTransId="{A6A9C315-A883-4E4C-8634-205671494093}"/>
    <dgm:cxn modelId="{65F3C3EC-7226-48C3-9552-10B50E40302C}" type="presOf" srcId="{F0441F45-E508-44EE-B664-81B6DFBA40EB}" destId="{33A1E4DF-B181-4989-B002-AEB486E78330}" srcOrd="0" destOrd="0" presId="urn:microsoft.com/office/officeart/2005/8/layout/default"/>
    <dgm:cxn modelId="{883323F1-EDEB-4026-9907-A73206A575A2}" type="presOf" srcId="{EA1340F6-57CE-49B5-9CCF-DAE69E6C8EC2}" destId="{62A24019-3E7E-4DCE-90CD-74E4E92B0FAB}" srcOrd="0" destOrd="0" presId="urn:microsoft.com/office/officeart/2005/8/layout/default"/>
    <dgm:cxn modelId="{582795F8-EB5B-4736-86BB-58F7AD08A35B}" srcId="{215862F0-467A-4BA2-9DF7-D9D796F1CD2C}" destId="{EA1340F6-57CE-49B5-9CCF-DAE69E6C8EC2}" srcOrd="3" destOrd="0" parTransId="{83DB0860-ECDC-443F-A53D-12B27DCAF4BA}" sibTransId="{894663DB-8AD0-4A33-BE7C-30547F879558}"/>
    <dgm:cxn modelId="{5B8BAE0D-F87E-4B36-868F-FCFC25029F8B}" type="presParOf" srcId="{DC376B62-4AC3-4500-A89A-00C25A03BD92}" destId="{8585C44B-70A1-4793-88DD-5E32201FFF06}" srcOrd="0" destOrd="0" presId="urn:microsoft.com/office/officeart/2005/8/layout/default"/>
    <dgm:cxn modelId="{A2D4F3C5-A96C-4D2D-AACA-1798A29456BC}" type="presParOf" srcId="{DC376B62-4AC3-4500-A89A-00C25A03BD92}" destId="{6B92D28A-C8EE-443E-9756-714063B6DD19}" srcOrd="1" destOrd="0" presId="urn:microsoft.com/office/officeart/2005/8/layout/default"/>
    <dgm:cxn modelId="{D08353AE-8FD9-4202-AF1C-47A468AB26F8}" type="presParOf" srcId="{DC376B62-4AC3-4500-A89A-00C25A03BD92}" destId="{91FCE62D-0381-405E-A87A-7C72A72EF0BF}" srcOrd="2" destOrd="0" presId="urn:microsoft.com/office/officeart/2005/8/layout/default"/>
    <dgm:cxn modelId="{1490F051-1828-4BEF-9B18-B730C52ACE87}" type="presParOf" srcId="{DC376B62-4AC3-4500-A89A-00C25A03BD92}" destId="{32460696-FFCC-427C-92BA-E0898772EBCD}" srcOrd="3" destOrd="0" presId="urn:microsoft.com/office/officeart/2005/8/layout/default"/>
    <dgm:cxn modelId="{E9338746-35A4-4F31-BEF7-964FA929C9BC}" type="presParOf" srcId="{DC376B62-4AC3-4500-A89A-00C25A03BD92}" destId="{83C79481-ACD7-4962-B3C6-EDC8746A7084}" srcOrd="4" destOrd="0" presId="urn:microsoft.com/office/officeart/2005/8/layout/default"/>
    <dgm:cxn modelId="{4016F13D-669E-4DFE-87FD-42F914CA5090}" type="presParOf" srcId="{DC376B62-4AC3-4500-A89A-00C25A03BD92}" destId="{D31C77A0-23D4-464A-8385-87D9341D98B5}" srcOrd="5" destOrd="0" presId="urn:microsoft.com/office/officeart/2005/8/layout/default"/>
    <dgm:cxn modelId="{BB0028E4-E157-47BA-A85D-1843E3457850}" type="presParOf" srcId="{DC376B62-4AC3-4500-A89A-00C25A03BD92}" destId="{62A24019-3E7E-4DCE-90CD-74E4E92B0FAB}" srcOrd="6" destOrd="0" presId="urn:microsoft.com/office/officeart/2005/8/layout/default"/>
    <dgm:cxn modelId="{BC8D6F5A-2A7C-40C4-984F-DDE018C342E6}" type="presParOf" srcId="{DC376B62-4AC3-4500-A89A-00C25A03BD92}" destId="{7D8F31B1-6141-4A85-88CC-9BDE9A6710C0}" srcOrd="7" destOrd="0" presId="urn:microsoft.com/office/officeart/2005/8/layout/default"/>
    <dgm:cxn modelId="{0F523A76-A9A6-456D-97F9-548596C022AC}" type="presParOf" srcId="{DC376B62-4AC3-4500-A89A-00C25A03BD92}" destId="{33A1E4DF-B181-4989-B002-AEB486E78330}" srcOrd="8" destOrd="0" presId="urn:microsoft.com/office/officeart/2005/8/layout/default"/>
    <dgm:cxn modelId="{BAEF1A49-60ED-412D-BA56-A24F2CBFFA90}" type="presParOf" srcId="{DC376B62-4AC3-4500-A89A-00C25A03BD92}" destId="{B635CC21-BF85-4F5D-92A4-4A682E623122}" srcOrd="9" destOrd="0" presId="urn:microsoft.com/office/officeart/2005/8/layout/default"/>
    <dgm:cxn modelId="{DE633947-F4D7-46B6-93D1-EFF95D1E7EF0}" type="presParOf" srcId="{DC376B62-4AC3-4500-A89A-00C25A03BD92}" destId="{3682CF6E-CB3D-4496-A669-770DCDF797A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CD0F3A-DCEE-4295-8288-9EC3B2F13178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877E6F-A6EA-4C95-93ED-B15CD0D9C941}">
      <dgm:prSet/>
      <dgm:spPr/>
      <dgm:t>
        <a:bodyPr/>
        <a:lstStyle/>
        <a:p>
          <a:r>
            <a:rPr lang="en-US" b="1" dirty="0" err="1"/>
            <a:t>Estudios</a:t>
          </a:r>
          <a:r>
            <a:rPr lang="en-US" b="1" dirty="0"/>
            <a:t> y </a:t>
          </a:r>
          <a:r>
            <a:rPr lang="en-US" b="1" dirty="0" err="1"/>
            <a:t>evaluaciones</a:t>
          </a:r>
          <a:r>
            <a:rPr lang="en-US" b="1" dirty="0"/>
            <a:t> de </a:t>
          </a:r>
          <a:r>
            <a:rPr lang="en-US" b="1" dirty="0" err="1"/>
            <a:t>impacto</a:t>
          </a:r>
          <a:endParaRPr lang="es-ES" b="1" noProof="0" dirty="0"/>
        </a:p>
      </dgm:t>
    </dgm:pt>
    <dgm:pt modelId="{D6E15025-8C44-41D6-8D30-7CFE7DCA51FC}" type="parTrans" cxnId="{B68D8EFC-0ADA-4D07-ABEB-2C8364D651BE}">
      <dgm:prSet/>
      <dgm:spPr/>
      <dgm:t>
        <a:bodyPr/>
        <a:lstStyle/>
        <a:p>
          <a:endParaRPr lang="en-US"/>
        </a:p>
      </dgm:t>
    </dgm:pt>
    <dgm:pt modelId="{3BAF94D7-CA17-4306-87EE-4F4186B16925}" type="sibTrans" cxnId="{B68D8EFC-0ADA-4D07-ABEB-2C8364D651BE}">
      <dgm:prSet/>
      <dgm:spPr/>
      <dgm:t>
        <a:bodyPr/>
        <a:lstStyle/>
        <a:p>
          <a:endParaRPr lang="en-US"/>
        </a:p>
      </dgm:t>
    </dgm:pt>
    <dgm:pt modelId="{FAEAD388-0245-4664-BD4D-7E4A5EE4B65C}">
      <dgm:prSet/>
      <dgm:spPr/>
      <dgm:t>
        <a:bodyPr/>
        <a:lstStyle/>
        <a:p>
          <a:r>
            <a:rPr lang="es-ES" noProof="0" dirty="0"/>
            <a:t>Asesoramiento individualizado y acompañamiento en la búsqueda de empleo</a:t>
          </a:r>
        </a:p>
      </dgm:t>
    </dgm:pt>
    <dgm:pt modelId="{1B5A4D86-F587-484C-A8E7-DE97CB488482}" type="parTrans" cxnId="{4D73ED53-7819-4696-8DDD-04A1A2BDA105}">
      <dgm:prSet/>
      <dgm:spPr/>
      <dgm:t>
        <a:bodyPr/>
        <a:lstStyle/>
        <a:p>
          <a:endParaRPr lang="en-IE"/>
        </a:p>
      </dgm:t>
    </dgm:pt>
    <dgm:pt modelId="{E87CC304-940B-428C-857A-9737CEE7087F}" type="sibTrans" cxnId="{4D73ED53-7819-4696-8DDD-04A1A2BDA105}">
      <dgm:prSet/>
      <dgm:spPr/>
      <dgm:t>
        <a:bodyPr/>
        <a:lstStyle/>
        <a:p>
          <a:endParaRPr lang="en-IE"/>
        </a:p>
      </dgm:t>
    </dgm:pt>
    <dgm:pt modelId="{77B34CBA-32D9-4932-96BB-9D0B4202CCD7}">
      <dgm:prSet/>
      <dgm:spPr/>
      <dgm:t>
        <a:bodyPr/>
        <a:lstStyle/>
        <a:p>
          <a:r>
            <a:rPr lang="en-IE" dirty="0" err="1"/>
            <a:t>Formación</a:t>
          </a:r>
          <a:r>
            <a:rPr lang="en-IE" dirty="0"/>
            <a:t> con </a:t>
          </a:r>
          <a:r>
            <a:rPr lang="en-IE" dirty="0" err="1"/>
            <a:t>compromiso</a:t>
          </a:r>
          <a:r>
            <a:rPr lang="en-IE" dirty="0"/>
            <a:t> de </a:t>
          </a:r>
          <a:r>
            <a:rPr lang="en-IE" dirty="0" err="1"/>
            <a:t>contratación</a:t>
          </a:r>
          <a:r>
            <a:rPr lang="en-IE" dirty="0"/>
            <a:t> y </a:t>
          </a:r>
          <a:r>
            <a:rPr lang="en-IE" dirty="0" err="1"/>
            <a:t>formación</a:t>
          </a:r>
          <a:r>
            <a:rPr lang="en-IE" dirty="0"/>
            <a:t> dual</a:t>
          </a:r>
          <a:endParaRPr lang="es-ES" noProof="0" dirty="0"/>
        </a:p>
      </dgm:t>
    </dgm:pt>
    <dgm:pt modelId="{692FAAED-0715-43F5-A330-AC21EE508FDE}" type="parTrans" cxnId="{655CD39A-9D90-48F9-BF54-6B57ABA6AC72}">
      <dgm:prSet/>
      <dgm:spPr/>
      <dgm:t>
        <a:bodyPr/>
        <a:lstStyle/>
        <a:p>
          <a:endParaRPr lang="en-IE"/>
        </a:p>
      </dgm:t>
    </dgm:pt>
    <dgm:pt modelId="{546F10F9-59C1-4F5C-B9A6-9EB4B5A64B79}" type="sibTrans" cxnId="{655CD39A-9D90-48F9-BF54-6B57ABA6AC72}">
      <dgm:prSet/>
      <dgm:spPr/>
      <dgm:t>
        <a:bodyPr/>
        <a:lstStyle/>
        <a:p>
          <a:endParaRPr lang="en-IE"/>
        </a:p>
      </dgm:t>
    </dgm:pt>
    <dgm:pt modelId="{592C34C4-622A-44B4-8FC9-3B7D1BB435C3}">
      <dgm:prSet/>
      <dgm:spPr/>
      <dgm:t>
        <a:bodyPr/>
        <a:lstStyle/>
        <a:p>
          <a:r>
            <a:rPr lang="en-US" dirty="0" err="1"/>
            <a:t>Formación</a:t>
          </a:r>
          <a:r>
            <a:rPr lang="en-US" dirty="0"/>
            <a:t> </a:t>
          </a:r>
          <a:r>
            <a:rPr lang="en-US" dirty="0" err="1"/>
            <a:t>en</a:t>
          </a:r>
          <a:r>
            <a:rPr lang="en-US" dirty="0"/>
            <a:t> </a:t>
          </a:r>
          <a:r>
            <a:rPr lang="en-US" dirty="0" err="1"/>
            <a:t>el</a:t>
          </a:r>
          <a:r>
            <a:rPr lang="en-US" dirty="0"/>
            <a:t> </a:t>
          </a:r>
          <a:r>
            <a:rPr lang="en-US" dirty="0" err="1"/>
            <a:t>empleo</a:t>
          </a:r>
          <a:r>
            <a:rPr lang="en-US" dirty="0"/>
            <a:t>, </a:t>
          </a:r>
          <a:r>
            <a:rPr lang="en-US" dirty="0" err="1"/>
            <a:t>especialmente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conduce a la </a:t>
          </a:r>
          <a:r>
            <a:rPr lang="en-US" dirty="0" err="1"/>
            <a:t>obtención</a:t>
          </a:r>
          <a:r>
            <a:rPr lang="en-US" dirty="0"/>
            <a:t> de </a:t>
          </a:r>
          <a:r>
            <a:rPr lang="en-US" dirty="0" err="1"/>
            <a:t>una</a:t>
          </a:r>
          <a:r>
            <a:rPr lang="en-US" dirty="0"/>
            <a:t> </a:t>
          </a:r>
          <a:r>
            <a:rPr lang="en-US" dirty="0" err="1"/>
            <a:t>certificación</a:t>
          </a:r>
          <a:endParaRPr lang="en-US" dirty="0"/>
        </a:p>
      </dgm:t>
    </dgm:pt>
    <dgm:pt modelId="{D17C3856-481E-4F0D-8697-ADC7BB6975F8}" type="parTrans" cxnId="{B3DAE043-177D-455D-B971-C02974518772}">
      <dgm:prSet/>
      <dgm:spPr/>
      <dgm:t>
        <a:bodyPr/>
        <a:lstStyle/>
        <a:p>
          <a:endParaRPr lang="en-IE"/>
        </a:p>
      </dgm:t>
    </dgm:pt>
    <dgm:pt modelId="{6CA48F6D-D3CA-4FE9-BA47-DB56074930B3}" type="sibTrans" cxnId="{B3DAE043-177D-455D-B971-C02974518772}">
      <dgm:prSet/>
      <dgm:spPr/>
      <dgm:t>
        <a:bodyPr/>
        <a:lstStyle/>
        <a:p>
          <a:endParaRPr lang="en-IE"/>
        </a:p>
      </dgm:t>
    </dgm:pt>
    <dgm:pt modelId="{61D88F75-9091-4A0B-BD73-F76FFA4B6DC3}">
      <dgm:prSet/>
      <dgm:spPr/>
      <dgm:t>
        <a:bodyPr/>
        <a:lstStyle/>
        <a:p>
          <a:r>
            <a:rPr lang="en-US" dirty="0" err="1"/>
            <a:t>Uso</a:t>
          </a:r>
          <a:r>
            <a:rPr lang="en-US" dirty="0"/>
            <a:t> </a:t>
          </a:r>
          <a:r>
            <a:rPr lang="en-US" dirty="0" err="1"/>
            <a:t>selectivo</a:t>
          </a:r>
          <a:r>
            <a:rPr lang="en-US" dirty="0"/>
            <a:t> de </a:t>
          </a:r>
          <a:r>
            <a:rPr lang="en-US" dirty="0" err="1"/>
            <a:t>los</a:t>
          </a:r>
          <a:r>
            <a:rPr lang="en-US" dirty="0"/>
            <a:t> </a:t>
          </a:r>
          <a:r>
            <a:rPr lang="en-US" dirty="0" err="1"/>
            <a:t>incentivos</a:t>
          </a:r>
          <a:r>
            <a:rPr lang="en-US" dirty="0"/>
            <a:t> a la </a:t>
          </a:r>
          <a:r>
            <a:rPr lang="en-US" dirty="0" err="1"/>
            <a:t>contratación</a:t>
          </a:r>
          <a:endParaRPr lang="en-US" dirty="0"/>
        </a:p>
      </dgm:t>
    </dgm:pt>
    <dgm:pt modelId="{B834360C-17C4-4D6A-8C99-6D8EB5021ECE}" type="parTrans" cxnId="{C4AC2070-CF15-4688-9212-1C51284A2216}">
      <dgm:prSet/>
      <dgm:spPr/>
      <dgm:t>
        <a:bodyPr/>
        <a:lstStyle/>
        <a:p>
          <a:endParaRPr lang="en-IE"/>
        </a:p>
      </dgm:t>
    </dgm:pt>
    <dgm:pt modelId="{2F694952-8144-4D6B-9DC5-BAEE17F21D68}" type="sibTrans" cxnId="{C4AC2070-CF15-4688-9212-1C51284A2216}">
      <dgm:prSet/>
      <dgm:spPr/>
      <dgm:t>
        <a:bodyPr/>
        <a:lstStyle/>
        <a:p>
          <a:endParaRPr lang="en-IE"/>
        </a:p>
      </dgm:t>
    </dgm:pt>
    <dgm:pt modelId="{08A3F168-33D0-4323-A187-745203A79B12}">
      <dgm:prSet/>
      <dgm:spPr/>
      <dgm:t>
        <a:bodyPr/>
        <a:lstStyle/>
        <a:p>
          <a:r>
            <a:rPr lang="en-US" dirty="0" err="1"/>
            <a:t>Ayuda</a:t>
          </a:r>
          <a:r>
            <a:rPr lang="en-US" dirty="0"/>
            <a:t> al </a:t>
          </a:r>
          <a:r>
            <a:rPr lang="en-US" dirty="0" err="1"/>
            <a:t>emprendimiento</a:t>
          </a:r>
          <a:r>
            <a:rPr lang="en-US" dirty="0"/>
            <a:t>,  con </a:t>
          </a:r>
          <a:r>
            <a:rPr lang="en-US" dirty="0" err="1"/>
            <a:t>formación</a:t>
          </a:r>
          <a:r>
            <a:rPr lang="en-US" dirty="0"/>
            <a:t> y </a:t>
          </a:r>
          <a:r>
            <a:rPr lang="en-US" dirty="0" err="1"/>
            <a:t>apoyo</a:t>
          </a:r>
          <a:r>
            <a:rPr lang="en-US" dirty="0"/>
            <a:t> </a:t>
          </a:r>
          <a:r>
            <a:rPr lang="en-US" dirty="0" err="1"/>
            <a:t>personalizado</a:t>
          </a:r>
          <a:endParaRPr lang="en-US" dirty="0"/>
        </a:p>
      </dgm:t>
    </dgm:pt>
    <dgm:pt modelId="{C89B1F79-03F2-40AB-B51F-EF9961489632}" type="parTrans" cxnId="{359DC345-32E5-40EA-A5E5-30AA6CB933ED}">
      <dgm:prSet/>
      <dgm:spPr/>
      <dgm:t>
        <a:bodyPr/>
        <a:lstStyle/>
        <a:p>
          <a:endParaRPr lang="en-IE"/>
        </a:p>
      </dgm:t>
    </dgm:pt>
    <dgm:pt modelId="{0200C5B4-BF7F-413C-9DE1-D87E10EBD992}" type="sibTrans" cxnId="{359DC345-32E5-40EA-A5E5-30AA6CB933ED}">
      <dgm:prSet/>
      <dgm:spPr/>
      <dgm:t>
        <a:bodyPr/>
        <a:lstStyle/>
        <a:p>
          <a:endParaRPr lang="en-IE"/>
        </a:p>
      </dgm:t>
    </dgm:pt>
    <dgm:pt modelId="{68825899-589C-4310-B615-543970F093A1}" type="pres">
      <dgm:prSet presAssocID="{C2CD0F3A-DCEE-4295-8288-9EC3B2F1317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390243C-A5A1-46DB-ADBF-13AFEA1361C5}" type="pres">
      <dgm:prSet presAssocID="{81877E6F-A6EA-4C95-93ED-B15CD0D9C941}" presName="centerShape" presStyleLbl="node0" presStyleIdx="0" presStyleCnt="1"/>
      <dgm:spPr/>
    </dgm:pt>
    <dgm:pt modelId="{59236674-B15C-41BD-995C-3BF8A25E526D}" type="pres">
      <dgm:prSet presAssocID="{1B5A4D86-F587-484C-A8E7-DE97CB488482}" presName="parTrans" presStyleLbl="sibTrans2D1" presStyleIdx="0" presStyleCnt="5"/>
      <dgm:spPr/>
    </dgm:pt>
    <dgm:pt modelId="{BFCF7EEE-F5F5-43F0-9B54-06D8E56DA407}" type="pres">
      <dgm:prSet presAssocID="{1B5A4D86-F587-484C-A8E7-DE97CB488482}" presName="connectorText" presStyleLbl="sibTrans2D1" presStyleIdx="0" presStyleCnt="5"/>
      <dgm:spPr/>
    </dgm:pt>
    <dgm:pt modelId="{BC39602E-2360-4858-A591-3213C5BD9DC9}" type="pres">
      <dgm:prSet presAssocID="{FAEAD388-0245-4664-BD4D-7E4A5EE4B65C}" presName="node" presStyleLbl="node1" presStyleIdx="0" presStyleCnt="5">
        <dgm:presLayoutVars>
          <dgm:bulletEnabled val="1"/>
        </dgm:presLayoutVars>
      </dgm:prSet>
      <dgm:spPr/>
    </dgm:pt>
    <dgm:pt modelId="{30B52E9B-0957-430D-9ECF-100F36CE301A}" type="pres">
      <dgm:prSet presAssocID="{692FAAED-0715-43F5-A330-AC21EE508FDE}" presName="parTrans" presStyleLbl="sibTrans2D1" presStyleIdx="1" presStyleCnt="5"/>
      <dgm:spPr/>
    </dgm:pt>
    <dgm:pt modelId="{825FAA7E-5B07-4E95-9B89-021D9D396278}" type="pres">
      <dgm:prSet presAssocID="{692FAAED-0715-43F5-A330-AC21EE508FDE}" presName="connectorText" presStyleLbl="sibTrans2D1" presStyleIdx="1" presStyleCnt="5"/>
      <dgm:spPr/>
    </dgm:pt>
    <dgm:pt modelId="{AA60D39F-F4BC-42C1-B63E-2BFC643EDE65}" type="pres">
      <dgm:prSet presAssocID="{77B34CBA-32D9-4932-96BB-9D0B4202CCD7}" presName="node" presStyleLbl="node1" presStyleIdx="1" presStyleCnt="5">
        <dgm:presLayoutVars>
          <dgm:bulletEnabled val="1"/>
        </dgm:presLayoutVars>
      </dgm:prSet>
      <dgm:spPr/>
    </dgm:pt>
    <dgm:pt modelId="{F4E3B0D3-BF01-4D2D-8672-83887F86C80E}" type="pres">
      <dgm:prSet presAssocID="{D17C3856-481E-4F0D-8697-ADC7BB6975F8}" presName="parTrans" presStyleLbl="sibTrans2D1" presStyleIdx="2" presStyleCnt="5"/>
      <dgm:spPr/>
    </dgm:pt>
    <dgm:pt modelId="{E043DDCB-9496-4472-A86D-ECF40C0EEAAF}" type="pres">
      <dgm:prSet presAssocID="{D17C3856-481E-4F0D-8697-ADC7BB6975F8}" presName="connectorText" presStyleLbl="sibTrans2D1" presStyleIdx="2" presStyleCnt="5"/>
      <dgm:spPr/>
    </dgm:pt>
    <dgm:pt modelId="{3D070480-5D15-407D-AA92-0DA6CCA39DDE}" type="pres">
      <dgm:prSet presAssocID="{592C34C4-622A-44B4-8FC9-3B7D1BB435C3}" presName="node" presStyleLbl="node1" presStyleIdx="2" presStyleCnt="5">
        <dgm:presLayoutVars>
          <dgm:bulletEnabled val="1"/>
        </dgm:presLayoutVars>
      </dgm:prSet>
      <dgm:spPr/>
    </dgm:pt>
    <dgm:pt modelId="{3631F57E-6840-4550-AF2D-CDE9C0DFD556}" type="pres">
      <dgm:prSet presAssocID="{B834360C-17C4-4D6A-8C99-6D8EB5021ECE}" presName="parTrans" presStyleLbl="sibTrans2D1" presStyleIdx="3" presStyleCnt="5"/>
      <dgm:spPr/>
    </dgm:pt>
    <dgm:pt modelId="{D2B5ABEF-A357-42F6-8D49-8400335CC7DF}" type="pres">
      <dgm:prSet presAssocID="{B834360C-17C4-4D6A-8C99-6D8EB5021ECE}" presName="connectorText" presStyleLbl="sibTrans2D1" presStyleIdx="3" presStyleCnt="5"/>
      <dgm:spPr/>
    </dgm:pt>
    <dgm:pt modelId="{30D58CC2-C009-4367-905B-5A4C7476EFE5}" type="pres">
      <dgm:prSet presAssocID="{61D88F75-9091-4A0B-BD73-F76FFA4B6DC3}" presName="node" presStyleLbl="node1" presStyleIdx="3" presStyleCnt="5">
        <dgm:presLayoutVars>
          <dgm:bulletEnabled val="1"/>
        </dgm:presLayoutVars>
      </dgm:prSet>
      <dgm:spPr/>
    </dgm:pt>
    <dgm:pt modelId="{4757B0CC-85FB-492F-AB59-E5E98AACE802}" type="pres">
      <dgm:prSet presAssocID="{C89B1F79-03F2-40AB-B51F-EF9961489632}" presName="parTrans" presStyleLbl="sibTrans2D1" presStyleIdx="4" presStyleCnt="5"/>
      <dgm:spPr/>
    </dgm:pt>
    <dgm:pt modelId="{D80CB286-5655-4537-AAB9-DACC7EABDEF1}" type="pres">
      <dgm:prSet presAssocID="{C89B1F79-03F2-40AB-B51F-EF9961489632}" presName="connectorText" presStyleLbl="sibTrans2D1" presStyleIdx="4" presStyleCnt="5"/>
      <dgm:spPr/>
    </dgm:pt>
    <dgm:pt modelId="{9EF65FDC-DD63-4D26-8DB1-DC3DCBEA8763}" type="pres">
      <dgm:prSet presAssocID="{08A3F168-33D0-4323-A187-745203A79B12}" presName="node" presStyleLbl="node1" presStyleIdx="4" presStyleCnt="5">
        <dgm:presLayoutVars>
          <dgm:bulletEnabled val="1"/>
        </dgm:presLayoutVars>
      </dgm:prSet>
      <dgm:spPr/>
    </dgm:pt>
  </dgm:ptLst>
  <dgm:cxnLst>
    <dgm:cxn modelId="{9B12411B-9F8B-4C5E-A3E2-604D07BF9D9A}" type="presOf" srcId="{B834360C-17C4-4D6A-8C99-6D8EB5021ECE}" destId="{D2B5ABEF-A357-42F6-8D49-8400335CC7DF}" srcOrd="1" destOrd="0" presId="urn:microsoft.com/office/officeart/2005/8/layout/radial5"/>
    <dgm:cxn modelId="{992B261C-489D-49D5-8BB5-E32B2DFCC951}" type="presOf" srcId="{61D88F75-9091-4A0B-BD73-F76FFA4B6DC3}" destId="{30D58CC2-C009-4367-905B-5A4C7476EFE5}" srcOrd="0" destOrd="0" presId="urn:microsoft.com/office/officeart/2005/8/layout/radial5"/>
    <dgm:cxn modelId="{9486F32D-1BAA-4362-A30A-AA75EE8A8A87}" type="presOf" srcId="{D17C3856-481E-4F0D-8697-ADC7BB6975F8}" destId="{F4E3B0D3-BF01-4D2D-8672-83887F86C80E}" srcOrd="0" destOrd="0" presId="urn:microsoft.com/office/officeart/2005/8/layout/radial5"/>
    <dgm:cxn modelId="{8BB22238-CFBD-4B20-9190-319A55DC69A4}" type="presOf" srcId="{692FAAED-0715-43F5-A330-AC21EE508FDE}" destId="{30B52E9B-0957-430D-9ECF-100F36CE301A}" srcOrd="0" destOrd="0" presId="urn:microsoft.com/office/officeart/2005/8/layout/radial5"/>
    <dgm:cxn modelId="{B3DAE043-177D-455D-B971-C02974518772}" srcId="{81877E6F-A6EA-4C95-93ED-B15CD0D9C941}" destId="{592C34C4-622A-44B4-8FC9-3B7D1BB435C3}" srcOrd="2" destOrd="0" parTransId="{D17C3856-481E-4F0D-8697-ADC7BB6975F8}" sibTransId="{6CA48F6D-D3CA-4FE9-BA47-DB56074930B3}"/>
    <dgm:cxn modelId="{359DC345-32E5-40EA-A5E5-30AA6CB933ED}" srcId="{81877E6F-A6EA-4C95-93ED-B15CD0D9C941}" destId="{08A3F168-33D0-4323-A187-745203A79B12}" srcOrd="4" destOrd="0" parTransId="{C89B1F79-03F2-40AB-B51F-EF9961489632}" sibTransId="{0200C5B4-BF7F-413C-9DE1-D87E10EBD992}"/>
    <dgm:cxn modelId="{BC2F0A46-248F-4A51-A4ED-C0AFF19EB676}" type="presOf" srcId="{1B5A4D86-F587-484C-A8E7-DE97CB488482}" destId="{59236674-B15C-41BD-995C-3BF8A25E526D}" srcOrd="0" destOrd="0" presId="urn:microsoft.com/office/officeart/2005/8/layout/radial5"/>
    <dgm:cxn modelId="{378C7547-E7E9-486C-8B83-1B4FBDAB6681}" type="presOf" srcId="{D17C3856-481E-4F0D-8697-ADC7BB6975F8}" destId="{E043DDCB-9496-4472-A86D-ECF40C0EEAAF}" srcOrd="1" destOrd="0" presId="urn:microsoft.com/office/officeart/2005/8/layout/radial5"/>
    <dgm:cxn modelId="{785FB268-2E23-4E50-A330-69E9F7D652FB}" type="presOf" srcId="{81877E6F-A6EA-4C95-93ED-B15CD0D9C941}" destId="{0390243C-A5A1-46DB-ADBF-13AFEA1361C5}" srcOrd="0" destOrd="0" presId="urn:microsoft.com/office/officeart/2005/8/layout/radial5"/>
    <dgm:cxn modelId="{89C3964A-1588-4420-970B-A6D6DB9BDC7D}" type="presOf" srcId="{1B5A4D86-F587-484C-A8E7-DE97CB488482}" destId="{BFCF7EEE-F5F5-43F0-9B54-06D8E56DA407}" srcOrd="1" destOrd="0" presId="urn:microsoft.com/office/officeart/2005/8/layout/radial5"/>
    <dgm:cxn modelId="{C4AC2070-CF15-4688-9212-1C51284A2216}" srcId="{81877E6F-A6EA-4C95-93ED-B15CD0D9C941}" destId="{61D88F75-9091-4A0B-BD73-F76FFA4B6DC3}" srcOrd="3" destOrd="0" parTransId="{B834360C-17C4-4D6A-8C99-6D8EB5021ECE}" sibTransId="{2F694952-8144-4D6B-9DC5-BAEE17F21D68}"/>
    <dgm:cxn modelId="{4D73ED53-7819-4696-8DDD-04A1A2BDA105}" srcId="{81877E6F-A6EA-4C95-93ED-B15CD0D9C941}" destId="{FAEAD388-0245-4664-BD4D-7E4A5EE4B65C}" srcOrd="0" destOrd="0" parTransId="{1B5A4D86-F587-484C-A8E7-DE97CB488482}" sibTransId="{E87CC304-940B-428C-857A-9737CEE7087F}"/>
    <dgm:cxn modelId="{A4E44656-80AC-42FB-9E66-9FA59894858C}" type="presOf" srcId="{B834360C-17C4-4D6A-8C99-6D8EB5021ECE}" destId="{3631F57E-6840-4550-AF2D-CDE9C0DFD556}" srcOrd="0" destOrd="0" presId="urn:microsoft.com/office/officeart/2005/8/layout/radial5"/>
    <dgm:cxn modelId="{93DC2B8C-4A9B-4803-87D2-9D3A41EC0D1D}" type="presOf" srcId="{08A3F168-33D0-4323-A187-745203A79B12}" destId="{9EF65FDC-DD63-4D26-8DB1-DC3DCBEA8763}" srcOrd="0" destOrd="0" presId="urn:microsoft.com/office/officeart/2005/8/layout/radial5"/>
    <dgm:cxn modelId="{67523E92-6A47-4BA0-8871-A95EC50674A8}" type="presOf" srcId="{77B34CBA-32D9-4932-96BB-9D0B4202CCD7}" destId="{AA60D39F-F4BC-42C1-B63E-2BFC643EDE65}" srcOrd="0" destOrd="0" presId="urn:microsoft.com/office/officeart/2005/8/layout/radial5"/>
    <dgm:cxn modelId="{655CD39A-9D90-48F9-BF54-6B57ABA6AC72}" srcId="{81877E6F-A6EA-4C95-93ED-B15CD0D9C941}" destId="{77B34CBA-32D9-4932-96BB-9D0B4202CCD7}" srcOrd="1" destOrd="0" parTransId="{692FAAED-0715-43F5-A330-AC21EE508FDE}" sibTransId="{546F10F9-59C1-4F5C-B9A6-9EB4B5A64B79}"/>
    <dgm:cxn modelId="{BB1CC7A0-6D1E-430A-AC73-415A09D63CB4}" type="presOf" srcId="{C89B1F79-03F2-40AB-B51F-EF9961489632}" destId="{D80CB286-5655-4537-AAB9-DACC7EABDEF1}" srcOrd="1" destOrd="0" presId="urn:microsoft.com/office/officeart/2005/8/layout/radial5"/>
    <dgm:cxn modelId="{46B9E5A6-C121-4E1D-89A9-136E53658491}" type="presOf" srcId="{692FAAED-0715-43F5-A330-AC21EE508FDE}" destId="{825FAA7E-5B07-4E95-9B89-021D9D396278}" srcOrd="1" destOrd="0" presId="urn:microsoft.com/office/officeart/2005/8/layout/radial5"/>
    <dgm:cxn modelId="{1001D7AC-FFF7-4559-8405-B74451337493}" type="presOf" srcId="{C2CD0F3A-DCEE-4295-8288-9EC3B2F13178}" destId="{68825899-589C-4310-B615-543970F093A1}" srcOrd="0" destOrd="0" presId="urn:microsoft.com/office/officeart/2005/8/layout/radial5"/>
    <dgm:cxn modelId="{97E7FCC4-4474-40E3-A7B5-53EE123BA98D}" type="presOf" srcId="{C89B1F79-03F2-40AB-B51F-EF9961489632}" destId="{4757B0CC-85FB-492F-AB59-E5E98AACE802}" srcOrd="0" destOrd="0" presId="urn:microsoft.com/office/officeart/2005/8/layout/radial5"/>
    <dgm:cxn modelId="{55BEFBDC-3EDB-4F2A-A39F-52E107D29ECD}" type="presOf" srcId="{592C34C4-622A-44B4-8FC9-3B7D1BB435C3}" destId="{3D070480-5D15-407D-AA92-0DA6CCA39DDE}" srcOrd="0" destOrd="0" presId="urn:microsoft.com/office/officeart/2005/8/layout/radial5"/>
    <dgm:cxn modelId="{553F00E7-CC8F-4DE8-AAD9-8E330E570DDD}" type="presOf" srcId="{FAEAD388-0245-4664-BD4D-7E4A5EE4B65C}" destId="{BC39602E-2360-4858-A591-3213C5BD9DC9}" srcOrd="0" destOrd="0" presId="urn:microsoft.com/office/officeart/2005/8/layout/radial5"/>
    <dgm:cxn modelId="{B68D8EFC-0ADA-4D07-ABEB-2C8364D651BE}" srcId="{C2CD0F3A-DCEE-4295-8288-9EC3B2F13178}" destId="{81877E6F-A6EA-4C95-93ED-B15CD0D9C941}" srcOrd="0" destOrd="0" parTransId="{D6E15025-8C44-41D6-8D30-7CFE7DCA51FC}" sibTransId="{3BAF94D7-CA17-4306-87EE-4F4186B16925}"/>
    <dgm:cxn modelId="{F370F030-5E27-48EF-9B10-C9ECAF4AAFFD}" type="presParOf" srcId="{68825899-589C-4310-B615-543970F093A1}" destId="{0390243C-A5A1-46DB-ADBF-13AFEA1361C5}" srcOrd="0" destOrd="0" presId="urn:microsoft.com/office/officeart/2005/8/layout/radial5"/>
    <dgm:cxn modelId="{F31525C9-23B4-43BD-84E8-7032A8DD4C16}" type="presParOf" srcId="{68825899-589C-4310-B615-543970F093A1}" destId="{59236674-B15C-41BD-995C-3BF8A25E526D}" srcOrd="1" destOrd="0" presId="urn:microsoft.com/office/officeart/2005/8/layout/radial5"/>
    <dgm:cxn modelId="{1193FB5F-8C89-438F-B7FA-269C07D84BA0}" type="presParOf" srcId="{59236674-B15C-41BD-995C-3BF8A25E526D}" destId="{BFCF7EEE-F5F5-43F0-9B54-06D8E56DA407}" srcOrd="0" destOrd="0" presId="urn:microsoft.com/office/officeart/2005/8/layout/radial5"/>
    <dgm:cxn modelId="{6864A757-C5B5-4DCA-96D9-456975613983}" type="presParOf" srcId="{68825899-589C-4310-B615-543970F093A1}" destId="{BC39602E-2360-4858-A591-3213C5BD9DC9}" srcOrd="2" destOrd="0" presId="urn:microsoft.com/office/officeart/2005/8/layout/radial5"/>
    <dgm:cxn modelId="{68249F77-7DE8-4809-A339-C9F3A71A642F}" type="presParOf" srcId="{68825899-589C-4310-B615-543970F093A1}" destId="{30B52E9B-0957-430D-9ECF-100F36CE301A}" srcOrd="3" destOrd="0" presId="urn:microsoft.com/office/officeart/2005/8/layout/radial5"/>
    <dgm:cxn modelId="{651E1AE0-B225-4462-9303-64C8BFCAF67B}" type="presParOf" srcId="{30B52E9B-0957-430D-9ECF-100F36CE301A}" destId="{825FAA7E-5B07-4E95-9B89-021D9D396278}" srcOrd="0" destOrd="0" presId="urn:microsoft.com/office/officeart/2005/8/layout/radial5"/>
    <dgm:cxn modelId="{DDAAFF6C-EE86-4B33-80BB-843EB0B777B9}" type="presParOf" srcId="{68825899-589C-4310-B615-543970F093A1}" destId="{AA60D39F-F4BC-42C1-B63E-2BFC643EDE65}" srcOrd="4" destOrd="0" presId="urn:microsoft.com/office/officeart/2005/8/layout/radial5"/>
    <dgm:cxn modelId="{A4E4DC51-B69C-4126-B850-AC651EFD5F86}" type="presParOf" srcId="{68825899-589C-4310-B615-543970F093A1}" destId="{F4E3B0D3-BF01-4D2D-8672-83887F86C80E}" srcOrd="5" destOrd="0" presId="urn:microsoft.com/office/officeart/2005/8/layout/radial5"/>
    <dgm:cxn modelId="{39560FE4-0669-42C2-B6C1-01A9632B4ECE}" type="presParOf" srcId="{F4E3B0D3-BF01-4D2D-8672-83887F86C80E}" destId="{E043DDCB-9496-4472-A86D-ECF40C0EEAAF}" srcOrd="0" destOrd="0" presId="urn:microsoft.com/office/officeart/2005/8/layout/radial5"/>
    <dgm:cxn modelId="{C05533B1-991A-4E45-9D30-342073BFE0AD}" type="presParOf" srcId="{68825899-589C-4310-B615-543970F093A1}" destId="{3D070480-5D15-407D-AA92-0DA6CCA39DDE}" srcOrd="6" destOrd="0" presId="urn:microsoft.com/office/officeart/2005/8/layout/radial5"/>
    <dgm:cxn modelId="{EF739028-AEEF-4870-9009-54FCD235BB64}" type="presParOf" srcId="{68825899-589C-4310-B615-543970F093A1}" destId="{3631F57E-6840-4550-AF2D-CDE9C0DFD556}" srcOrd="7" destOrd="0" presId="urn:microsoft.com/office/officeart/2005/8/layout/radial5"/>
    <dgm:cxn modelId="{F44E03FD-0285-4089-B911-5A27A391A21C}" type="presParOf" srcId="{3631F57E-6840-4550-AF2D-CDE9C0DFD556}" destId="{D2B5ABEF-A357-42F6-8D49-8400335CC7DF}" srcOrd="0" destOrd="0" presId="urn:microsoft.com/office/officeart/2005/8/layout/radial5"/>
    <dgm:cxn modelId="{421CB415-5444-4D3E-8272-DC4233F1C8D2}" type="presParOf" srcId="{68825899-589C-4310-B615-543970F093A1}" destId="{30D58CC2-C009-4367-905B-5A4C7476EFE5}" srcOrd="8" destOrd="0" presId="urn:microsoft.com/office/officeart/2005/8/layout/radial5"/>
    <dgm:cxn modelId="{02017D0F-A853-4681-8550-078C54BB0162}" type="presParOf" srcId="{68825899-589C-4310-B615-543970F093A1}" destId="{4757B0CC-85FB-492F-AB59-E5E98AACE802}" srcOrd="9" destOrd="0" presId="urn:microsoft.com/office/officeart/2005/8/layout/radial5"/>
    <dgm:cxn modelId="{68D8B01B-AB55-4565-950C-FB819C5E73D4}" type="presParOf" srcId="{4757B0CC-85FB-492F-AB59-E5E98AACE802}" destId="{D80CB286-5655-4537-AAB9-DACC7EABDEF1}" srcOrd="0" destOrd="0" presId="urn:microsoft.com/office/officeart/2005/8/layout/radial5"/>
    <dgm:cxn modelId="{016EE70E-053D-44A1-80BF-5DA474699624}" type="presParOf" srcId="{68825899-589C-4310-B615-543970F093A1}" destId="{9EF65FDC-DD63-4D26-8DB1-DC3DCBEA8763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B8209A-5D7E-4470-8314-DC414B5DBB69}" type="doc">
      <dgm:prSet loTypeId="urn:microsoft.com/office/officeart/2018/2/layout/IconVerticalSolidList" loCatId="icon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2F4E50-32C0-455B-A542-F7C19E1F58FC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noProof="0" dirty="0"/>
            <a:t>Aumentar la coordinación entre los servicios públicos de empleo estatales y los autonómicos</a:t>
          </a:r>
        </a:p>
      </dgm:t>
    </dgm:pt>
    <dgm:pt modelId="{318D561D-0DED-4A03-AEF4-618062F59A62}" type="parTrans" cxnId="{00DF3EC0-26E8-467E-B98A-520D535AEB96}">
      <dgm:prSet/>
      <dgm:spPr/>
      <dgm:t>
        <a:bodyPr/>
        <a:lstStyle/>
        <a:p>
          <a:endParaRPr lang="en-US"/>
        </a:p>
      </dgm:t>
    </dgm:pt>
    <dgm:pt modelId="{2DC4AE6C-D0B0-41AB-AC04-14D2165364CB}" type="sibTrans" cxnId="{00DF3EC0-26E8-467E-B98A-520D535AEB96}">
      <dgm:prSet/>
      <dgm:spPr/>
      <dgm:t>
        <a:bodyPr/>
        <a:lstStyle/>
        <a:p>
          <a:endParaRPr lang="en-US"/>
        </a:p>
      </dgm:t>
    </dgm:pt>
    <dgm:pt modelId="{D8958EAA-916E-4CFF-BE1E-CC12757E6AFB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noProof="0" dirty="0"/>
            <a:t>Integrar las políticas sociales y educativas en las políticas activas de empleo</a:t>
          </a:r>
        </a:p>
      </dgm:t>
    </dgm:pt>
    <dgm:pt modelId="{679BF0F3-42AC-42DC-8300-669E6B945852}" type="parTrans" cxnId="{3518EF82-3651-429D-8672-B62BE6E7DDD2}">
      <dgm:prSet/>
      <dgm:spPr/>
      <dgm:t>
        <a:bodyPr/>
        <a:lstStyle/>
        <a:p>
          <a:endParaRPr lang="en-IE"/>
        </a:p>
      </dgm:t>
    </dgm:pt>
    <dgm:pt modelId="{E093789E-D829-4DD6-8771-03B2E5A09742}" type="sibTrans" cxnId="{3518EF82-3651-429D-8672-B62BE6E7DDD2}">
      <dgm:prSet/>
      <dgm:spPr/>
      <dgm:t>
        <a:bodyPr/>
        <a:lstStyle/>
        <a:p>
          <a:endParaRPr lang="en-IE"/>
        </a:p>
      </dgm:t>
    </dgm:pt>
    <dgm:pt modelId="{F5C65D71-58AB-4B07-B8DC-88CF72259F02}" type="pres">
      <dgm:prSet presAssocID="{39B8209A-5D7E-4470-8314-DC414B5DBB69}" presName="root" presStyleCnt="0">
        <dgm:presLayoutVars>
          <dgm:dir/>
          <dgm:resizeHandles val="exact"/>
        </dgm:presLayoutVars>
      </dgm:prSet>
      <dgm:spPr/>
    </dgm:pt>
    <dgm:pt modelId="{8E405F0F-1010-4B03-AD97-46DECFBB760F}" type="pres">
      <dgm:prSet presAssocID="{152F4E50-32C0-455B-A542-F7C19E1F58FC}" presName="compNode" presStyleCnt="0"/>
      <dgm:spPr/>
    </dgm:pt>
    <dgm:pt modelId="{22408E91-1ACC-41FE-BDBF-5070B8E2C690}" type="pres">
      <dgm:prSet presAssocID="{152F4E50-32C0-455B-A542-F7C19E1F58FC}" presName="bgRect" presStyleLbl="bgShp" presStyleIdx="0" presStyleCnt="2"/>
      <dgm:spPr/>
    </dgm:pt>
    <dgm:pt modelId="{D0B74D81-2C68-402C-A6A4-FBBE315CF7EC}" type="pres">
      <dgm:prSet presAssocID="{152F4E50-32C0-455B-A542-F7C19E1F58F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AD8214BA-C0F7-46A5-ADFB-EE700E67D721}" type="pres">
      <dgm:prSet presAssocID="{152F4E50-32C0-455B-A542-F7C19E1F58FC}" presName="spaceRect" presStyleCnt="0"/>
      <dgm:spPr/>
    </dgm:pt>
    <dgm:pt modelId="{4C7F7E3C-27A0-4612-AB2E-699CE95C8B2D}" type="pres">
      <dgm:prSet presAssocID="{152F4E50-32C0-455B-A542-F7C19E1F58FC}" presName="parTx" presStyleLbl="revTx" presStyleIdx="0" presStyleCnt="2">
        <dgm:presLayoutVars>
          <dgm:chMax val="0"/>
          <dgm:chPref val="0"/>
        </dgm:presLayoutVars>
      </dgm:prSet>
      <dgm:spPr/>
    </dgm:pt>
    <dgm:pt modelId="{F87826E3-2893-4D02-9DAC-19E2EA7F0A43}" type="pres">
      <dgm:prSet presAssocID="{2DC4AE6C-D0B0-41AB-AC04-14D2165364CB}" presName="sibTrans" presStyleCnt="0"/>
      <dgm:spPr/>
    </dgm:pt>
    <dgm:pt modelId="{2AEFE14B-D530-4482-AAB2-FC819156F3E0}" type="pres">
      <dgm:prSet presAssocID="{D8958EAA-916E-4CFF-BE1E-CC12757E6AFB}" presName="compNode" presStyleCnt="0"/>
      <dgm:spPr/>
    </dgm:pt>
    <dgm:pt modelId="{F2B13EB6-CAE0-40EF-BE8A-4F34B938182C}" type="pres">
      <dgm:prSet presAssocID="{D8958EAA-916E-4CFF-BE1E-CC12757E6AFB}" presName="bgRect" presStyleLbl="bgShp" presStyleIdx="1" presStyleCnt="2"/>
      <dgm:spPr/>
    </dgm:pt>
    <dgm:pt modelId="{08B801AE-E6B5-4DD4-A963-FE4B55210284}" type="pres">
      <dgm:prSet presAssocID="{D8958EAA-916E-4CFF-BE1E-CC12757E6AF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ustomer review outline"/>
        </a:ext>
      </dgm:extLst>
    </dgm:pt>
    <dgm:pt modelId="{BACA69F0-1A0A-4887-94B1-1C8FCBDE6CC0}" type="pres">
      <dgm:prSet presAssocID="{D8958EAA-916E-4CFF-BE1E-CC12757E6AFB}" presName="spaceRect" presStyleCnt="0"/>
      <dgm:spPr/>
    </dgm:pt>
    <dgm:pt modelId="{720C3F6A-E324-4C84-A852-842E94D148C4}" type="pres">
      <dgm:prSet presAssocID="{D8958EAA-916E-4CFF-BE1E-CC12757E6AFB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B576C171-F15B-44F7-BEB9-BEA3509864EA}" type="presOf" srcId="{39B8209A-5D7E-4470-8314-DC414B5DBB69}" destId="{F5C65D71-58AB-4B07-B8DC-88CF72259F02}" srcOrd="0" destOrd="0" presId="urn:microsoft.com/office/officeart/2018/2/layout/IconVerticalSolidList"/>
    <dgm:cxn modelId="{3518EF82-3651-429D-8672-B62BE6E7DDD2}" srcId="{39B8209A-5D7E-4470-8314-DC414B5DBB69}" destId="{D8958EAA-916E-4CFF-BE1E-CC12757E6AFB}" srcOrd="1" destOrd="0" parTransId="{679BF0F3-42AC-42DC-8300-669E6B945852}" sibTransId="{E093789E-D829-4DD6-8771-03B2E5A09742}"/>
    <dgm:cxn modelId="{C2ECA394-DA11-497F-86BE-349AACEDACF1}" type="presOf" srcId="{152F4E50-32C0-455B-A542-F7C19E1F58FC}" destId="{4C7F7E3C-27A0-4612-AB2E-699CE95C8B2D}" srcOrd="0" destOrd="0" presId="urn:microsoft.com/office/officeart/2018/2/layout/IconVerticalSolidList"/>
    <dgm:cxn modelId="{E6968EA1-62CA-4F9A-AA5A-3DD93459E60E}" type="presOf" srcId="{D8958EAA-916E-4CFF-BE1E-CC12757E6AFB}" destId="{720C3F6A-E324-4C84-A852-842E94D148C4}" srcOrd="0" destOrd="0" presId="urn:microsoft.com/office/officeart/2018/2/layout/IconVerticalSolidList"/>
    <dgm:cxn modelId="{00DF3EC0-26E8-467E-B98A-520D535AEB96}" srcId="{39B8209A-5D7E-4470-8314-DC414B5DBB69}" destId="{152F4E50-32C0-455B-A542-F7C19E1F58FC}" srcOrd="0" destOrd="0" parTransId="{318D561D-0DED-4A03-AEF4-618062F59A62}" sibTransId="{2DC4AE6C-D0B0-41AB-AC04-14D2165364CB}"/>
    <dgm:cxn modelId="{E5EF4F11-7C40-4272-8423-3726000ECB8B}" type="presParOf" srcId="{F5C65D71-58AB-4B07-B8DC-88CF72259F02}" destId="{8E405F0F-1010-4B03-AD97-46DECFBB760F}" srcOrd="0" destOrd="0" presId="urn:microsoft.com/office/officeart/2018/2/layout/IconVerticalSolidList"/>
    <dgm:cxn modelId="{7D658A66-133D-4476-B425-0221F8D50C6F}" type="presParOf" srcId="{8E405F0F-1010-4B03-AD97-46DECFBB760F}" destId="{22408E91-1ACC-41FE-BDBF-5070B8E2C690}" srcOrd="0" destOrd="0" presId="urn:microsoft.com/office/officeart/2018/2/layout/IconVerticalSolidList"/>
    <dgm:cxn modelId="{3560910F-E5A8-48DC-85D5-B7A4662C67DD}" type="presParOf" srcId="{8E405F0F-1010-4B03-AD97-46DECFBB760F}" destId="{D0B74D81-2C68-402C-A6A4-FBBE315CF7EC}" srcOrd="1" destOrd="0" presId="urn:microsoft.com/office/officeart/2018/2/layout/IconVerticalSolidList"/>
    <dgm:cxn modelId="{DFDAC30C-A086-47FF-B308-5A99A1481EC2}" type="presParOf" srcId="{8E405F0F-1010-4B03-AD97-46DECFBB760F}" destId="{AD8214BA-C0F7-46A5-ADFB-EE700E67D721}" srcOrd="2" destOrd="0" presId="urn:microsoft.com/office/officeart/2018/2/layout/IconVerticalSolidList"/>
    <dgm:cxn modelId="{7CEA7D29-ADA1-41FF-B819-4A5BF9BC6BC5}" type="presParOf" srcId="{8E405F0F-1010-4B03-AD97-46DECFBB760F}" destId="{4C7F7E3C-27A0-4612-AB2E-699CE95C8B2D}" srcOrd="3" destOrd="0" presId="urn:microsoft.com/office/officeart/2018/2/layout/IconVerticalSolidList"/>
    <dgm:cxn modelId="{3F366B44-193B-4EF6-9C20-7BD59889C6C4}" type="presParOf" srcId="{F5C65D71-58AB-4B07-B8DC-88CF72259F02}" destId="{F87826E3-2893-4D02-9DAC-19E2EA7F0A43}" srcOrd="1" destOrd="0" presId="urn:microsoft.com/office/officeart/2018/2/layout/IconVerticalSolidList"/>
    <dgm:cxn modelId="{58F15FE0-E9EC-422F-88A5-327B6ED0617D}" type="presParOf" srcId="{F5C65D71-58AB-4B07-B8DC-88CF72259F02}" destId="{2AEFE14B-D530-4482-AAB2-FC819156F3E0}" srcOrd="2" destOrd="0" presId="urn:microsoft.com/office/officeart/2018/2/layout/IconVerticalSolidList"/>
    <dgm:cxn modelId="{49315E2C-7A33-46B1-89D6-3E8325AD8E9D}" type="presParOf" srcId="{2AEFE14B-D530-4482-AAB2-FC819156F3E0}" destId="{F2B13EB6-CAE0-40EF-BE8A-4F34B938182C}" srcOrd="0" destOrd="0" presId="urn:microsoft.com/office/officeart/2018/2/layout/IconVerticalSolidList"/>
    <dgm:cxn modelId="{A2A1A8BF-86BE-4919-981C-9AF6696FE537}" type="presParOf" srcId="{2AEFE14B-D530-4482-AAB2-FC819156F3E0}" destId="{08B801AE-E6B5-4DD4-A963-FE4B55210284}" srcOrd="1" destOrd="0" presId="urn:microsoft.com/office/officeart/2018/2/layout/IconVerticalSolidList"/>
    <dgm:cxn modelId="{7DA70FD9-CB46-4914-90B2-49B0F3C77AB7}" type="presParOf" srcId="{2AEFE14B-D530-4482-AAB2-FC819156F3E0}" destId="{BACA69F0-1A0A-4887-94B1-1C8FCBDE6CC0}" srcOrd="2" destOrd="0" presId="urn:microsoft.com/office/officeart/2018/2/layout/IconVerticalSolidList"/>
    <dgm:cxn modelId="{9FF37812-79AD-4174-AB5B-37E69B5AC070}" type="presParOf" srcId="{2AEFE14B-D530-4482-AAB2-FC819156F3E0}" destId="{720C3F6A-E324-4C84-A852-842E94D148C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B8209A-5D7E-4470-8314-DC414B5DBB69}" type="doc">
      <dgm:prSet loTypeId="urn:microsoft.com/office/officeart/2018/2/layout/IconVerticalSolidList" loCatId="icon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2F4E50-32C0-455B-A542-F7C19E1F58FC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cap="none" noProof="0" dirty="0"/>
            <a:t>Reducir las medidas de fácil absorción financiera pero con escaso valor social añadido</a:t>
          </a:r>
        </a:p>
      </dgm:t>
    </dgm:pt>
    <dgm:pt modelId="{318D561D-0DED-4A03-AEF4-618062F59A62}" type="parTrans" cxnId="{00DF3EC0-26E8-467E-B98A-520D535AEB96}">
      <dgm:prSet/>
      <dgm:spPr/>
      <dgm:t>
        <a:bodyPr/>
        <a:lstStyle/>
        <a:p>
          <a:endParaRPr lang="en-US"/>
        </a:p>
      </dgm:t>
    </dgm:pt>
    <dgm:pt modelId="{2DC4AE6C-D0B0-41AB-AC04-14D2165364CB}" type="sibTrans" cxnId="{00DF3EC0-26E8-467E-B98A-520D535AEB96}">
      <dgm:prSet/>
      <dgm:spPr/>
      <dgm:t>
        <a:bodyPr/>
        <a:lstStyle/>
        <a:p>
          <a:endParaRPr lang="en-US"/>
        </a:p>
      </dgm:t>
    </dgm:pt>
    <dgm:pt modelId="{DDE923D0-7F4D-43CF-AD99-B1DEF4A81920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cap="none" noProof="0" dirty="0"/>
            <a:t>Ahondar en las evaluaciones de impacto</a:t>
          </a:r>
        </a:p>
      </dgm:t>
    </dgm:pt>
    <dgm:pt modelId="{2175B876-6435-4652-9E7F-6CEEB5F83FA2}" type="parTrans" cxnId="{9CE2EC41-D1A6-45BF-9E34-3521E432621A}">
      <dgm:prSet/>
      <dgm:spPr/>
      <dgm:t>
        <a:bodyPr/>
        <a:lstStyle/>
        <a:p>
          <a:endParaRPr lang="en-US"/>
        </a:p>
      </dgm:t>
    </dgm:pt>
    <dgm:pt modelId="{2EAB433B-DB77-4A6F-BF9E-EC8AC0D21235}" type="sibTrans" cxnId="{9CE2EC41-D1A6-45BF-9E34-3521E432621A}">
      <dgm:prSet/>
      <dgm:spPr/>
      <dgm:t>
        <a:bodyPr/>
        <a:lstStyle/>
        <a:p>
          <a:endParaRPr lang="en-US"/>
        </a:p>
      </dgm:t>
    </dgm:pt>
    <dgm:pt modelId="{686C76F1-AFA1-40DB-A83B-C3A416849921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cap="none" noProof="0" dirty="0"/>
            <a:t>Impulsar la anticipación de necesidades</a:t>
          </a:r>
        </a:p>
      </dgm:t>
    </dgm:pt>
    <dgm:pt modelId="{45FC4E5A-9FF8-4463-ABF3-AD330A158719}" type="parTrans" cxnId="{EE858A17-4D4E-491B-B9DE-D4C9BE2927CD}">
      <dgm:prSet/>
      <dgm:spPr/>
      <dgm:t>
        <a:bodyPr/>
        <a:lstStyle/>
        <a:p>
          <a:endParaRPr lang="en-IE"/>
        </a:p>
      </dgm:t>
    </dgm:pt>
    <dgm:pt modelId="{F5844F7C-D74C-4DD6-B560-C1708AB9C2F5}" type="sibTrans" cxnId="{EE858A17-4D4E-491B-B9DE-D4C9BE2927CD}">
      <dgm:prSet/>
      <dgm:spPr/>
      <dgm:t>
        <a:bodyPr/>
        <a:lstStyle/>
        <a:p>
          <a:endParaRPr lang="en-IE"/>
        </a:p>
      </dgm:t>
    </dgm:pt>
    <dgm:pt modelId="{3F862D03-879B-4992-8A5A-BCEFF48367B7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cap="none" noProof="0" dirty="0"/>
            <a:t>Aumentar las acciones enfocadas a colectivos con especiales dificultades de acceso al mercado de trabajo </a:t>
          </a:r>
        </a:p>
      </dgm:t>
    </dgm:pt>
    <dgm:pt modelId="{3085134E-EFB5-4257-8632-D3F868EE5108}" type="parTrans" cxnId="{7DB1851A-8E86-432E-AB85-6AB3A9C0186D}">
      <dgm:prSet/>
      <dgm:spPr/>
      <dgm:t>
        <a:bodyPr/>
        <a:lstStyle/>
        <a:p>
          <a:endParaRPr lang="en-IE"/>
        </a:p>
      </dgm:t>
    </dgm:pt>
    <dgm:pt modelId="{DDD8FFF8-8A2C-4405-990B-B31786B6791A}" type="sibTrans" cxnId="{7DB1851A-8E86-432E-AB85-6AB3A9C0186D}">
      <dgm:prSet/>
      <dgm:spPr/>
      <dgm:t>
        <a:bodyPr/>
        <a:lstStyle/>
        <a:p>
          <a:endParaRPr lang="en-IE"/>
        </a:p>
      </dgm:t>
    </dgm:pt>
    <dgm:pt modelId="{F5C65D71-58AB-4B07-B8DC-88CF72259F02}" type="pres">
      <dgm:prSet presAssocID="{39B8209A-5D7E-4470-8314-DC414B5DBB69}" presName="root" presStyleCnt="0">
        <dgm:presLayoutVars>
          <dgm:dir/>
          <dgm:resizeHandles val="exact"/>
        </dgm:presLayoutVars>
      </dgm:prSet>
      <dgm:spPr/>
    </dgm:pt>
    <dgm:pt modelId="{8E405F0F-1010-4B03-AD97-46DECFBB760F}" type="pres">
      <dgm:prSet presAssocID="{152F4E50-32C0-455B-A542-F7C19E1F58FC}" presName="compNode" presStyleCnt="0"/>
      <dgm:spPr/>
    </dgm:pt>
    <dgm:pt modelId="{22408E91-1ACC-41FE-BDBF-5070B8E2C690}" type="pres">
      <dgm:prSet presAssocID="{152F4E50-32C0-455B-A542-F7C19E1F58FC}" presName="bgRect" presStyleLbl="bgShp" presStyleIdx="0" presStyleCnt="4"/>
      <dgm:spPr/>
    </dgm:pt>
    <dgm:pt modelId="{D0B74D81-2C68-402C-A6A4-FBBE315CF7EC}" type="pres">
      <dgm:prSet presAssocID="{152F4E50-32C0-455B-A542-F7C19E1F58F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wnward trend graph outline"/>
        </a:ext>
      </dgm:extLst>
    </dgm:pt>
    <dgm:pt modelId="{AD8214BA-C0F7-46A5-ADFB-EE700E67D721}" type="pres">
      <dgm:prSet presAssocID="{152F4E50-32C0-455B-A542-F7C19E1F58FC}" presName="spaceRect" presStyleCnt="0"/>
      <dgm:spPr/>
    </dgm:pt>
    <dgm:pt modelId="{4C7F7E3C-27A0-4612-AB2E-699CE95C8B2D}" type="pres">
      <dgm:prSet presAssocID="{152F4E50-32C0-455B-A542-F7C19E1F58FC}" presName="parTx" presStyleLbl="revTx" presStyleIdx="0" presStyleCnt="4">
        <dgm:presLayoutVars>
          <dgm:chMax val="0"/>
          <dgm:chPref val="0"/>
        </dgm:presLayoutVars>
      </dgm:prSet>
      <dgm:spPr/>
    </dgm:pt>
    <dgm:pt modelId="{F87826E3-2893-4D02-9DAC-19E2EA7F0A43}" type="pres">
      <dgm:prSet presAssocID="{2DC4AE6C-D0B0-41AB-AC04-14D2165364CB}" presName="sibTrans" presStyleCnt="0"/>
      <dgm:spPr/>
    </dgm:pt>
    <dgm:pt modelId="{B54BA968-7939-4FC1-B014-30EFC02894C4}" type="pres">
      <dgm:prSet presAssocID="{3F862D03-879B-4992-8A5A-BCEFF48367B7}" presName="compNode" presStyleCnt="0"/>
      <dgm:spPr/>
    </dgm:pt>
    <dgm:pt modelId="{0D1EC1F6-6574-4125-9EB7-8C593EBD3317}" type="pres">
      <dgm:prSet presAssocID="{3F862D03-879B-4992-8A5A-BCEFF48367B7}" presName="bgRect" presStyleLbl="bgShp" presStyleIdx="1" presStyleCnt="4"/>
      <dgm:spPr/>
    </dgm:pt>
    <dgm:pt modelId="{5F82367E-687C-468B-ADF6-8D1453C688C0}" type="pres">
      <dgm:prSet presAssocID="{3F862D03-879B-4992-8A5A-BCEFF48367B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eights Uneven with solid fill"/>
        </a:ext>
      </dgm:extLst>
    </dgm:pt>
    <dgm:pt modelId="{0063F2E7-2537-44CF-9C70-42BE0B3266BF}" type="pres">
      <dgm:prSet presAssocID="{3F862D03-879B-4992-8A5A-BCEFF48367B7}" presName="spaceRect" presStyleCnt="0"/>
      <dgm:spPr/>
    </dgm:pt>
    <dgm:pt modelId="{AD03CF57-A70F-40ED-ABBB-12A1CDD18371}" type="pres">
      <dgm:prSet presAssocID="{3F862D03-879B-4992-8A5A-BCEFF48367B7}" presName="parTx" presStyleLbl="revTx" presStyleIdx="1" presStyleCnt="4">
        <dgm:presLayoutVars>
          <dgm:chMax val="0"/>
          <dgm:chPref val="0"/>
        </dgm:presLayoutVars>
      </dgm:prSet>
      <dgm:spPr/>
    </dgm:pt>
    <dgm:pt modelId="{7EF40BD6-B187-4554-A441-D1D3E5C2F334}" type="pres">
      <dgm:prSet presAssocID="{DDD8FFF8-8A2C-4405-990B-B31786B6791A}" presName="sibTrans" presStyleCnt="0"/>
      <dgm:spPr/>
    </dgm:pt>
    <dgm:pt modelId="{19E8AE51-8B78-4072-A0FC-5963B793FF83}" type="pres">
      <dgm:prSet presAssocID="{686C76F1-AFA1-40DB-A83B-C3A416849921}" presName="compNode" presStyleCnt="0"/>
      <dgm:spPr/>
    </dgm:pt>
    <dgm:pt modelId="{71C9ECA3-E7BE-42CF-BBE2-4D776F688BC2}" type="pres">
      <dgm:prSet presAssocID="{686C76F1-AFA1-40DB-A83B-C3A416849921}" presName="bgRect" presStyleLbl="bgShp" presStyleIdx="2" presStyleCnt="4"/>
      <dgm:spPr/>
    </dgm:pt>
    <dgm:pt modelId="{6AF91012-4A34-4D31-89D4-69FAC1001E70}" type="pres">
      <dgm:prSet presAssocID="{686C76F1-AFA1-40DB-A83B-C3A41684992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nce steps outline"/>
        </a:ext>
      </dgm:extLst>
    </dgm:pt>
    <dgm:pt modelId="{3FDA5CE6-CE9D-44CC-A5F4-FB576EAD5876}" type="pres">
      <dgm:prSet presAssocID="{686C76F1-AFA1-40DB-A83B-C3A416849921}" presName="spaceRect" presStyleCnt="0"/>
      <dgm:spPr/>
    </dgm:pt>
    <dgm:pt modelId="{CDF1BDCD-3EB4-49F7-AC60-20A1C7D15153}" type="pres">
      <dgm:prSet presAssocID="{686C76F1-AFA1-40DB-A83B-C3A416849921}" presName="parTx" presStyleLbl="revTx" presStyleIdx="2" presStyleCnt="4">
        <dgm:presLayoutVars>
          <dgm:chMax val="0"/>
          <dgm:chPref val="0"/>
        </dgm:presLayoutVars>
      </dgm:prSet>
      <dgm:spPr/>
    </dgm:pt>
    <dgm:pt modelId="{7FCB8088-4C20-4641-8B93-3187385FB1F1}" type="pres">
      <dgm:prSet presAssocID="{F5844F7C-D74C-4DD6-B560-C1708AB9C2F5}" presName="sibTrans" presStyleCnt="0"/>
      <dgm:spPr/>
    </dgm:pt>
    <dgm:pt modelId="{8A8335AA-0CEA-46C9-8B3A-94CC2D24113E}" type="pres">
      <dgm:prSet presAssocID="{DDE923D0-7F4D-43CF-AD99-B1DEF4A81920}" presName="compNode" presStyleCnt="0"/>
      <dgm:spPr/>
    </dgm:pt>
    <dgm:pt modelId="{CDABA91F-8235-4F3D-ACB5-43C17E110CAB}" type="pres">
      <dgm:prSet presAssocID="{DDE923D0-7F4D-43CF-AD99-B1DEF4A81920}" presName="bgRect" presStyleLbl="bgShp" presStyleIdx="3" presStyleCnt="4" custLinFactNeighborX="-573" custLinFactNeighborY="3999"/>
      <dgm:spPr/>
    </dgm:pt>
    <dgm:pt modelId="{4F807A3F-D269-4C9B-A232-1C312F54700C}" type="pres">
      <dgm:prSet presAssocID="{DDE923D0-7F4D-43CF-AD99-B1DEF4A8192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6B4D72D4-5E8D-41DC-A2D9-16E51CB2346C}" type="pres">
      <dgm:prSet presAssocID="{DDE923D0-7F4D-43CF-AD99-B1DEF4A81920}" presName="spaceRect" presStyleCnt="0"/>
      <dgm:spPr/>
    </dgm:pt>
    <dgm:pt modelId="{7ACB1FBF-B6B3-4E6A-9357-E9CAAF277C7D}" type="pres">
      <dgm:prSet presAssocID="{DDE923D0-7F4D-43CF-AD99-B1DEF4A8192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EE858A17-4D4E-491B-B9DE-D4C9BE2927CD}" srcId="{39B8209A-5D7E-4470-8314-DC414B5DBB69}" destId="{686C76F1-AFA1-40DB-A83B-C3A416849921}" srcOrd="2" destOrd="0" parTransId="{45FC4E5A-9FF8-4463-ABF3-AD330A158719}" sibTransId="{F5844F7C-D74C-4DD6-B560-C1708AB9C2F5}"/>
    <dgm:cxn modelId="{7DB1851A-8E86-432E-AB85-6AB3A9C0186D}" srcId="{39B8209A-5D7E-4470-8314-DC414B5DBB69}" destId="{3F862D03-879B-4992-8A5A-BCEFF48367B7}" srcOrd="1" destOrd="0" parTransId="{3085134E-EFB5-4257-8632-D3F868EE5108}" sibTransId="{DDD8FFF8-8A2C-4405-990B-B31786B6791A}"/>
    <dgm:cxn modelId="{A66BC331-9DB1-401D-8BE1-1C468E6BFCA7}" type="presOf" srcId="{686C76F1-AFA1-40DB-A83B-C3A416849921}" destId="{CDF1BDCD-3EB4-49F7-AC60-20A1C7D15153}" srcOrd="0" destOrd="0" presId="urn:microsoft.com/office/officeart/2018/2/layout/IconVerticalSolidList"/>
    <dgm:cxn modelId="{72B3933C-74A7-489B-89F0-1FF948BA0DB5}" type="presOf" srcId="{DDE923D0-7F4D-43CF-AD99-B1DEF4A81920}" destId="{7ACB1FBF-B6B3-4E6A-9357-E9CAAF277C7D}" srcOrd="0" destOrd="0" presId="urn:microsoft.com/office/officeart/2018/2/layout/IconVerticalSolidList"/>
    <dgm:cxn modelId="{9CE2EC41-D1A6-45BF-9E34-3521E432621A}" srcId="{39B8209A-5D7E-4470-8314-DC414B5DBB69}" destId="{DDE923D0-7F4D-43CF-AD99-B1DEF4A81920}" srcOrd="3" destOrd="0" parTransId="{2175B876-6435-4652-9E7F-6CEEB5F83FA2}" sibTransId="{2EAB433B-DB77-4A6F-BF9E-EC8AC0D21235}"/>
    <dgm:cxn modelId="{B576C171-F15B-44F7-BEB9-BEA3509864EA}" type="presOf" srcId="{39B8209A-5D7E-4470-8314-DC414B5DBB69}" destId="{F5C65D71-58AB-4B07-B8DC-88CF72259F02}" srcOrd="0" destOrd="0" presId="urn:microsoft.com/office/officeart/2018/2/layout/IconVerticalSolidList"/>
    <dgm:cxn modelId="{C2ECA394-DA11-497F-86BE-349AACEDACF1}" type="presOf" srcId="{152F4E50-32C0-455B-A542-F7C19E1F58FC}" destId="{4C7F7E3C-27A0-4612-AB2E-699CE95C8B2D}" srcOrd="0" destOrd="0" presId="urn:microsoft.com/office/officeart/2018/2/layout/IconVerticalSolidList"/>
    <dgm:cxn modelId="{00DF3EC0-26E8-467E-B98A-520D535AEB96}" srcId="{39B8209A-5D7E-4470-8314-DC414B5DBB69}" destId="{152F4E50-32C0-455B-A542-F7C19E1F58FC}" srcOrd="0" destOrd="0" parTransId="{318D561D-0DED-4A03-AEF4-618062F59A62}" sibTransId="{2DC4AE6C-D0B0-41AB-AC04-14D2165364CB}"/>
    <dgm:cxn modelId="{CD8EA8FF-8155-4655-BBD3-9980CF534EB5}" type="presOf" srcId="{3F862D03-879B-4992-8A5A-BCEFF48367B7}" destId="{AD03CF57-A70F-40ED-ABBB-12A1CDD18371}" srcOrd="0" destOrd="0" presId="urn:microsoft.com/office/officeart/2018/2/layout/IconVerticalSolidList"/>
    <dgm:cxn modelId="{E5EF4F11-7C40-4272-8423-3726000ECB8B}" type="presParOf" srcId="{F5C65D71-58AB-4B07-B8DC-88CF72259F02}" destId="{8E405F0F-1010-4B03-AD97-46DECFBB760F}" srcOrd="0" destOrd="0" presId="urn:microsoft.com/office/officeart/2018/2/layout/IconVerticalSolidList"/>
    <dgm:cxn modelId="{7D658A66-133D-4476-B425-0221F8D50C6F}" type="presParOf" srcId="{8E405F0F-1010-4B03-AD97-46DECFBB760F}" destId="{22408E91-1ACC-41FE-BDBF-5070B8E2C690}" srcOrd="0" destOrd="0" presId="urn:microsoft.com/office/officeart/2018/2/layout/IconVerticalSolidList"/>
    <dgm:cxn modelId="{3560910F-E5A8-48DC-85D5-B7A4662C67DD}" type="presParOf" srcId="{8E405F0F-1010-4B03-AD97-46DECFBB760F}" destId="{D0B74D81-2C68-402C-A6A4-FBBE315CF7EC}" srcOrd="1" destOrd="0" presId="urn:microsoft.com/office/officeart/2018/2/layout/IconVerticalSolidList"/>
    <dgm:cxn modelId="{DFDAC30C-A086-47FF-B308-5A99A1481EC2}" type="presParOf" srcId="{8E405F0F-1010-4B03-AD97-46DECFBB760F}" destId="{AD8214BA-C0F7-46A5-ADFB-EE700E67D721}" srcOrd="2" destOrd="0" presId="urn:microsoft.com/office/officeart/2018/2/layout/IconVerticalSolidList"/>
    <dgm:cxn modelId="{7CEA7D29-ADA1-41FF-B819-4A5BF9BC6BC5}" type="presParOf" srcId="{8E405F0F-1010-4B03-AD97-46DECFBB760F}" destId="{4C7F7E3C-27A0-4612-AB2E-699CE95C8B2D}" srcOrd="3" destOrd="0" presId="urn:microsoft.com/office/officeart/2018/2/layout/IconVerticalSolidList"/>
    <dgm:cxn modelId="{3F366B44-193B-4EF6-9C20-7BD59889C6C4}" type="presParOf" srcId="{F5C65D71-58AB-4B07-B8DC-88CF72259F02}" destId="{F87826E3-2893-4D02-9DAC-19E2EA7F0A43}" srcOrd="1" destOrd="0" presId="urn:microsoft.com/office/officeart/2018/2/layout/IconVerticalSolidList"/>
    <dgm:cxn modelId="{BCF9EB94-ADC2-4119-B033-5DB173A24338}" type="presParOf" srcId="{F5C65D71-58AB-4B07-B8DC-88CF72259F02}" destId="{B54BA968-7939-4FC1-B014-30EFC02894C4}" srcOrd="2" destOrd="0" presId="urn:microsoft.com/office/officeart/2018/2/layout/IconVerticalSolidList"/>
    <dgm:cxn modelId="{6E15F8FB-765A-491C-BF86-8B0D977845A1}" type="presParOf" srcId="{B54BA968-7939-4FC1-B014-30EFC02894C4}" destId="{0D1EC1F6-6574-4125-9EB7-8C593EBD3317}" srcOrd="0" destOrd="0" presId="urn:microsoft.com/office/officeart/2018/2/layout/IconVerticalSolidList"/>
    <dgm:cxn modelId="{DA274259-ACFA-40D4-B82B-9C929DAE5E4C}" type="presParOf" srcId="{B54BA968-7939-4FC1-B014-30EFC02894C4}" destId="{5F82367E-687C-468B-ADF6-8D1453C688C0}" srcOrd="1" destOrd="0" presId="urn:microsoft.com/office/officeart/2018/2/layout/IconVerticalSolidList"/>
    <dgm:cxn modelId="{7F6803DF-B73A-4CC7-AB62-A1006DF2CAE8}" type="presParOf" srcId="{B54BA968-7939-4FC1-B014-30EFC02894C4}" destId="{0063F2E7-2537-44CF-9C70-42BE0B3266BF}" srcOrd="2" destOrd="0" presId="urn:microsoft.com/office/officeart/2018/2/layout/IconVerticalSolidList"/>
    <dgm:cxn modelId="{BFA0FAFF-89F0-4A76-BAC4-E03368CC55E3}" type="presParOf" srcId="{B54BA968-7939-4FC1-B014-30EFC02894C4}" destId="{AD03CF57-A70F-40ED-ABBB-12A1CDD18371}" srcOrd="3" destOrd="0" presId="urn:microsoft.com/office/officeart/2018/2/layout/IconVerticalSolidList"/>
    <dgm:cxn modelId="{00B12AE8-740F-40A4-B921-82A36AC045B1}" type="presParOf" srcId="{F5C65D71-58AB-4B07-B8DC-88CF72259F02}" destId="{7EF40BD6-B187-4554-A441-D1D3E5C2F334}" srcOrd="3" destOrd="0" presId="urn:microsoft.com/office/officeart/2018/2/layout/IconVerticalSolidList"/>
    <dgm:cxn modelId="{5A97558F-C5F1-473F-A38E-AAAF73B58266}" type="presParOf" srcId="{F5C65D71-58AB-4B07-B8DC-88CF72259F02}" destId="{19E8AE51-8B78-4072-A0FC-5963B793FF83}" srcOrd="4" destOrd="0" presId="urn:microsoft.com/office/officeart/2018/2/layout/IconVerticalSolidList"/>
    <dgm:cxn modelId="{5A56D2F3-A224-4A03-8987-82813212A7B2}" type="presParOf" srcId="{19E8AE51-8B78-4072-A0FC-5963B793FF83}" destId="{71C9ECA3-E7BE-42CF-BBE2-4D776F688BC2}" srcOrd="0" destOrd="0" presId="urn:microsoft.com/office/officeart/2018/2/layout/IconVerticalSolidList"/>
    <dgm:cxn modelId="{92943CC5-8981-493D-A744-4BA6D53C4A0C}" type="presParOf" srcId="{19E8AE51-8B78-4072-A0FC-5963B793FF83}" destId="{6AF91012-4A34-4D31-89D4-69FAC1001E70}" srcOrd="1" destOrd="0" presId="urn:microsoft.com/office/officeart/2018/2/layout/IconVerticalSolidList"/>
    <dgm:cxn modelId="{03BEDB7B-D9AC-4DCC-8BDD-5011D17F8E38}" type="presParOf" srcId="{19E8AE51-8B78-4072-A0FC-5963B793FF83}" destId="{3FDA5CE6-CE9D-44CC-A5F4-FB576EAD5876}" srcOrd="2" destOrd="0" presId="urn:microsoft.com/office/officeart/2018/2/layout/IconVerticalSolidList"/>
    <dgm:cxn modelId="{FB087E8C-1CCE-4378-800D-C041491B3A87}" type="presParOf" srcId="{19E8AE51-8B78-4072-A0FC-5963B793FF83}" destId="{CDF1BDCD-3EB4-49F7-AC60-20A1C7D15153}" srcOrd="3" destOrd="0" presId="urn:microsoft.com/office/officeart/2018/2/layout/IconVerticalSolidList"/>
    <dgm:cxn modelId="{B6CF9E3C-BDAD-4919-8B58-89A0AF0FA4FB}" type="presParOf" srcId="{F5C65D71-58AB-4B07-B8DC-88CF72259F02}" destId="{7FCB8088-4C20-4641-8B93-3187385FB1F1}" srcOrd="5" destOrd="0" presId="urn:microsoft.com/office/officeart/2018/2/layout/IconVerticalSolidList"/>
    <dgm:cxn modelId="{7A1E8C99-6BFE-4077-9DBE-30AF97DC3E63}" type="presParOf" srcId="{F5C65D71-58AB-4B07-B8DC-88CF72259F02}" destId="{8A8335AA-0CEA-46C9-8B3A-94CC2D24113E}" srcOrd="6" destOrd="0" presId="urn:microsoft.com/office/officeart/2018/2/layout/IconVerticalSolidList"/>
    <dgm:cxn modelId="{62EC16FF-AC7F-41D5-9894-2F5F28299F9D}" type="presParOf" srcId="{8A8335AA-0CEA-46C9-8B3A-94CC2D24113E}" destId="{CDABA91F-8235-4F3D-ACB5-43C17E110CAB}" srcOrd="0" destOrd="0" presId="urn:microsoft.com/office/officeart/2018/2/layout/IconVerticalSolidList"/>
    <dgm:cxn modelId="{CE430A10-8E01-4EDA-98F0-76B7991EA5C5}" type="presParOf" srcId="{8A8335AA-0CEA-46C9-8B3A-94CC2D24113E}" destId="{4F807A3F-D269-4C9B-A232-1C312F54700C}" srcOrd="1" destOrd="0" presId="urn:microsoft.com/office/officeart/2018/2/layout/IconVerticalSolidList"/>
    <dgm:cxn modelId="{001288CD-51B6-4386-9283-98B1AF9BFA29}" type="presParOf" srcId="{8A8335AA-0CEA-46C9-8B3A-94CC2D24113E}" destId="{6B4D72D4-5E8D-41DC-A2D9-16E51CB2346C}" srcOrd="2" destOrd="0" presId="urn:microsoft.com/office/officeart/2018/2/layout/IconVerticalSolidList"/>
    <dgm:cxn modelId="{0596467A-A528-4A5E-A5CB-C5DD5D73BF94}" type="presParOf" srcId="{8A8335AA-0CEA-46C9-8B3A-94CC2D24113E}" destId="{7ACB1FBF-B6B3-4E6A-9357-E9CAAF277C7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B8209A-5D7E-4470-8314-DC414B5DBB69}" type="doc">
      <dgm:prSet loTypeId="urn:microsoft.com/office/officeart/2018/2/layout/IconVerticalSolidList" loCatId="icon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2F4E50-32C0-455B-A542-F7C19E1F58FC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cap="none" noProof="0" dirty="0"/>
            <a:t>Asegurar el control del “empleo neto” generado en las empresas subvencionadas</a:t>
          </a:r>
        </a:p>
      </dgm:t>
    </dgm:pt>
    <dgm:pt modelId="{318D561D-0DED-4A03-AEF4-618062F59A62}" type="parTrans" cxnId="{00DF3EC0-26E8-467E-B98A-520D535AEB96}">
      <dgm:prSet/>
      <dgm:spPr/>
      <dgm:t>
        <a:bodyPr/>
        <a:lstStyle/>
        <a:p>
          <a:endParaRPr lang="en-US"/>
        </a:p>
      </dgm:t>
    </dgm:pt>
    <dgm:pt modelId="{2DC4AE6C-D0B0-41AB-AC04-14D2165364CB}" type="sibTrans" cxnId="{00DF3EC0-26E8-467E-B98A-520D535AEB96}">
      <dgm:prSet/>
      <dgm:spPr/>
      <dgm:t>
        <a:bodyPr/>
        <a:lstStyle/>
        <a:p>
          <a:endParaRPr lang="en-US"/>
        </a:p>
      </dgm:t>
    </dgm:pt>
    <dgm:pt modelId="{C2A34EFC-C0C5-44C1-B1B4-6F178A87EE0F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cap="none" noProof="0"/>
            <a:t>Garantizar obligaciones </a:t>
          </a:r>
          <a:r>
            <a:rPr lang="es-ES" cap="none" noProof="0" dirty="0"/>
            <a:t>de mantenimiento del empleo más exigentes</a:t>
          </a:r>
        </a:p>
      </dgm:t>
    </dgm:pt>
    <dgm:pt modelId="{D692FA01-3BC3-47C3-A600-939D97703B64}" type="parTrans" cxnId="{CA5A2F0B-614F-4204-865F-4FF9748AD928}">
      <dgm:prSet/>
      <dgm:spPr/>
      <dgm:t>
        <a:bodyPr/>
        <a:lstStyle/>
        <a:p>
          <a:endParaRPr lang="en-IE"/>
        </a:p>
      </dgm:t>
    </dgm:pt>
    <dgm:pt modelId="{3B2A632D-904E-46C8-9C18-2A1151901090}" type="sibTrans" cxnId="{CA5A2F0B-614F-4204-865F-4FF9748AD928}">
      <dgm:prSet/>
      <dgm:spPr/>
      <dgm:t>
        <a:bodyPr/>
        <a:lstStyle/>
        <a:p>
          <a:endParaRPr lang="en-IE"/>
        </a:p>
      </dgm:t>
    </dgm:pt>
    <dgm:pt modelId="{25FE12C7-88DC-432B-81C6-957B7C437482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cap="none" noProof="0" dirty="0"/>
            <a:t>Promover la continuidad de las medidas con fondos nacionales o autonómicos cuando termine el apoyo de los fondos UE</a:t>
          </a:r>
        </a:p>
      </dgm:t>
    </dgm:pt>
    <dgm:pt modelId="{EC8A1845-26A6-4F6A-9636-E4C50BC1BA14}" type="parTrans" cxnId="{55F85A46-9661-4158-B1C1-DCD945F76AB4}">
      <dgm:prSet/>
      <dgm:spPr/>
      <dgm:t>
        <a:bodyPr/>
        <a:lstStyle/>
        <a:p>
          <a:endParaRPr lang="en-IE"/>
        </a:p>
      </dgm:t>
    </dgm:pt>
    <dgm:pt modelId="{305B66C0-E7E0-4648-992C-994987F42698}" type="sibTrans" cxnId="{55F85A46-9661-4158-B1C1-DCD945F76AB4}">
      <dgm:prSet/>
      <dgm:spPr/>
      <dgm:t>
        <a:bodyPr/>
        <a:lstStyle/>
        <a:p>
          <a:endParaRPr lang="en-IE"/>
        </a:p>
      </dgm:t>
    </dgm:pt>
    <dgm:pt modelId="{F5C65D71-58AB-4B07-B8DC-88CF72259F02}" type="pres">
      <dgm:prSet presAssocID="{39B8209A-5D7E-4470-8314-DC414B5DBB69}" presName="root" presStyleCnt="0">
        <dgm:presLayoutVars>
          <dgm:dir/>
          <dgm:resizeHandles val="exact"/>
        </dgm:presLayoutVars>
      </dgm:prSet>
      <dgm:spPr/>
    </dgm:pt>
    <dgm:pt modelId="{8E405F0F-1010-4B03-AD97-46DECFBB760F}" type="pres">
      <dgm:prSet presAssocID="{152F4E50-32C0-455B-A542-F7C19E1F58FC}" presName="compNode" presStyleCnt="0"/>
      <dgm:spPr/>
    </dgm:pt>
    <dgm:pt modelId="{22408E91-1ACC-41FE-BDBF-5070B8E2C690}" type="pres">
      <dgm:prSet presAssocID="{152F4E50-32C0-455B-A542-F7C19E1F58FC}" presName="bgRect" presStyleLbl="bgShp" presStyleIdx="0" presStyleCnt="3"/>
      <dgm:spPr/>
    </dgm:pt>
    <dgm:pt modelId="{D0B74D81-2C68-402C-A6A4-FBBE315CF7EC}" type="pres">
      <dgm:prSet presAssocID="{152F4E50-32C0-455B-A542-F7C19E1F58F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bacus outline"/>
        </a:ext>
      </dgm:extLst>
    </dgm:pt>
    <dgm:pt modelId="{AD8214BA-C0F7-46A5-ADFB-EE700E67D721}" type="pres">
      <dgm:prSet presAssocID="{152F4E50-32C0-455B-A542-F7C19E1F58FC}" presName="spaceRect" presStyleCnt="0"/>
      <dgm:spPr/>
    </dgm:pt>
    <dgm:pt modelId="{4C7F7E3C-27A0-4612-AB2E-699CE95C8B2D}" type="pres">
      <dgm:prSet presAssocID="{152F4E50-32C0-455B-A542-F7C19E1F58FC}" presName="parTx" presStyleLbl="revTx" presStyleIdx="0" presStyleCnt="3">
        <dgm:presLayoutVars>
          <dgm:chMax val="0"/>
          <dgm:chPref val="0"/>
        </dgm:presLayoutVars>
      </dgm:prSet>
      <dgm:spPr/>
    </dgm:pt>
    <dgm:pt modelId="{F87826E3-2893-4D02-9DAC-19E2EA7F0A43}" type="pres">
      <dgm:prSet presAssocID="{2DC4AE6C-D0B0-41AB-AC04-14D2165364CB}" presName="sibTrans" presStyleCnt="0"/>
      <dgm:spPr/>
    </dgm:pt>
    <dgm:pt modelId="{2811618E-7F14-49DE-9285-44A6984C7ABC}" type="pres">
      <dgm:prSet presAssocID="{C2A34EFC-C0C5-44C1-B1B4-6F178A87EE0F}" presName="compNode" presStyleCnt="0"/>
      <dgm:spPr/>
    </dgm:pt>
    <dgm:pt modelId="{A3B336CE-6722-4E24-8E66-633B92A76D01}" type="pres">
      <dgm:prSet presAssocID="{C2A34EFC-C0C5-44C1-B1B4-6F178A87EE0F}" presName="bgRect" presStyleLbl="bgShp" presStyleIdx="1" presStyleCnt="3"/>
      <dgm:spPr/>
    </dgm:pt>
    <dgm:pt modelId="{861A2554-9BBC-4498-8293-CE64ED0C61C9}" type="pres">
      <dgm:prSet presAssocID="{C2A34EFC-C0C5-44C1-B1B4-6F178A87EE0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ock with solid fill"/>
        </a:ext>
      </dgm:extLst>
    </dgm:pt>
    <dgm:pt modelId="{2FFC601A-EF2B-44C7-B915-1BDD6C0B250B}" type="pres">
      <dgm:prSet presAssocID="{C2A34EFC-C0C5-44C1-B1B4-6F178A87EE0F}" presName="spaceRect" presStyleCnt="0"/>
      <dgm:spPr/>
    </dgm:pt>
    <dgm:pt modelId="{385F053E-061D-435E-9AE9-017181C1FF45}" type="pres">
      <dgm:prSet presAssocID="{C2A34EFC-C0C5-44C1-B1B4-6F178A87EE0F}" presName="parTx" presStyleLbl="revTx" presStyleIdx="1" presStyleCnt="3">
        <dgm:presLayoutVars>
          <dgm:chMax val="0"/>
          <dgm:chPref val="0"/>
        </dgm:presLayoutVars>
      </dgm:prSet>
      <dgm:spPr/>
    </dgm:pt>
    <dgm:pt modelId="{9946B3C4-6A5D-4C99-9F16-CC1A87816B0A}" type="pres">
      <dgm:prSet presAssocID="{3B2A632D-904E-46C8-9C18-2A1151901090}" presName="sibTrans" presStyleCnt="0"/>
      <dgm:spPr/>
    </dgm:pt>
    <dgm:pt modelId="{AA345021-3A0A-4357-AC95-5E46DFCBADA0}" type="pres">
      <dgm:prSet presAssocID="{25FE12C7-88DC-432B-81C6-957B7C437482}" presName="compNode" presStyleCnt="0"/>
      <dgm:spPr/>
    </dgm:pt>
    <dgm:pt modelId="{0B69EC58-A9DE-418C-8583-C7B0CCD81265}" type="pres">
      <dgm:prSet presAssocID="{25FE12C7-88DC-432B-81C6-957B7C437482}" presName="bgRect" presStyleLbl="bgShp" presStyleIdx="2" presStyleCnt="3"/>
      <dgm:spPr/>
    </dgm:pt>
    <dgm:pt modelId="{F1CF8699-7ABF-4430-91DE-9F39506BB7FD}" type="pres">
      <dgm:prSet presAssocID="{25FE12C7-88DC-432B-81C6-957B7C43748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vron arrows outline"/>
        </a:ext>
      </dgm:extLst>
    </dgm:pt>
    <dgm:pt modelId="{A99C2A07-77A0-43A8-A1F6-4F6B1A849A8E}" type="pres">
      <dgm:prSet presAssocID="{25FE12C7-88DC-432B-81C6-957B7C437482}" presName="spaceRect" presStyleCnt="0"/>
      <dgm:spPr/>
    </dgm:pt>
    <dgm:pt modelId="{EEB5A8FF-5910-404C-84EE-DB7C241C4D1B}" type="pres">
      <dgm:prSet presAssocID="{25FE12C7-88DC-432B-81C6-957B7C43748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A5A2F0B-614F-4204-865F-4FF9748AD928}" srcId="{39B8209A-5D7E-4470-8314-DC414B5DBB69}" destId="{C2A34EFC-C0C5-44C1-B1B4-6F178A87EE0F}" srcOrd="1" destOrd="0" parTransId="{D692FA01-3BC3-47C3-A600-939D97703B64}" sibTransId="{3B2A632D-904E-46C8-9C18-2A1151901090}"/>
    <dgm:cxn modelId="{55F85A46-9661-4158-B1C1-DCD945F76AB4}" srcId="{39B8209A-5D7E-4470-8314-DC414B5DBB69}" destId="{25FE12C7-88DC-432B-81C6-957B7C437482}" srcOrd="2" destOrd="0" parTransId="{EC8A1845-26A6-4F6A-9636-E4C50BC1BA14}" sibTransId="{305B66C0-E7E0-4648-992C-994987F42698}"/>
    <dgm:cxn modelId="{40FCB646-2175-49BD-9326-445083CEAA74}" type="presOf" srcId="{25FE12C7-88DC-432B-81C6-957B7C437482}" destId="{EEB5A8FF-5910-404C-84EE-DB7C241C4D1B}" srcOrd="0" destOrd="0" presId="urn:microsoft.com/office/officeart/2018/2/layout/IconVerticalSolidList"/>
    <dgm:cxn modelId="{B576C171-F15B-44F7-BEB9-BEA3509864EA}" type="presOf" srcId="{39B8209A-5D7E-4470-8314-DC414B5DBB69}" destId="{F5C65D71-58AB-4B07-B8DC-88CF72259F02}" srcOrd="0" destOrd="0" presId="urn:microsoft.com/office/officeart/2018/2/layout/IconVerticalSolidList"/>
    <dgm:cxn modelId="{C2ECA394-DA11-497F-86BE-349AACEDACF1}" type="presOf" srcId="{152F4E50-32C0-455B-A542-F7C19E1F58FC}" destId="{4C7F7E3C-27A0-4612-AB2E-699CE95C8B2D}" srcOrd="0" destOrd="0" presId="urn:microsoft.com/office/officeart/2018/2/layout/IconVerticalSolidList"/>
    <dgm:cxn modelId="{C7CB7DB5-D2CF-4710-B6B2-0EB985F0F4AE}" type="presOf" srcId="{C2A34EFC-C0C5-44C1-B1B4-6F178A87EE0F}" destId="{385F053E-061D-435E-9AE9-017181C1FF45}" srcOrd="0" destOrd="0" presId="urn:microsoft.com/office/officeart/2018/2/layout/IconVerticalSolidList"/>
    <dgm:cxn modelId="{00DF3EC0-26E8-467E-B98A-520D535AEB96}" srcId="{39B8209A-5D7E-4470-8314-DC414B5DBB69}" destId="{152F4E50-32C0-455B-A542-F7C19E1F58FC}" srcOrd="0" destOrd="0" parTransId="{318D561D-0DED-4A03-AEF4-618062F59A62}" sibTransId="{2DC4AE6C-D0B0-41AB-AC04-14D2165364CB}"/>
    <dgm:cxn modelId="{E5EF4F11-7C40-4272-8423-3726000ECB8B}" type="presParOf" srcId="{F5C65D71-58AB-4B07-B8DC-88CF72259F02}" destId="{8E405F0F-1010-4B03-AD97-46DECFBB760F}" srcOrd="0" destOrd="0" presId="urn:microsoft.com/office/officeart/2018/2/layout/IconVerticalSolidList"/>
    <dgm:cxn modelId="{7D658A66-133D-4476-B425-0221F8D50C6F}" type="presParOf" srcId="{8E405F0F-1010-4B03-AD97-46DECFBB760F}" destId="{22408E91-1ACC-41FE-BDBF-5070B8E2C690}" srcOrd="0" destOrd="0" presId="urn:microsoft.com/office/officeart/2018/2/layout/IconVerticalSolidList"/>
    <dgm:cxn modelId="{3560910F-E5A8-48DC-85D5-B7A4662C67DD}" type="presParOf" srcId="{8E405F0F-1010-4B03-AD97-46DECFBB760F}" destId="{D0B74D81-2C68-402C-A6A4-FBBE315CF7EC}" srcOrd="1" destOrd="0" presId="urn:microsoft.com/office/officeart/2018/2/layout/IconVerticalSolidList"/>
    <dgm:cxn modelId="{DFDAC30C-A086-47FF-B308-5A99A1481EC2}" type="presParOf" srcId="{8E405F0F-1010-4B03-AD97-46DECFBB760F}" destId="{AD8214BA-C0F7-46A5-ADFB-EE700E67D721}" srcOrd="2" destOrd="0" presId="urn:microsoft.com/office/officeart/2018/2/layout/IconVerticalSolidList"/>
    <dgm:cxn modelId="{7CEA7D29-ADA1-41FF-B819-4A5BF9BC6BC5}" type="presParOf" srcId="{8E405F0F-1010-4B03-AD97-46DECFBB760F}" destId="{4C7F7E3C-27A0-4612-AB2E-699CE95C8B2D}" srcOrd="3" destOrd="0" presId="urn:microsoft.com/office/officeart/2018/2/layout/IconVerticalSolidList"/>
    <dgm:cxn modelId="{3F366B44-193B-4EF6-9C20-7BD59889C6C4}" type="presParOf" srcId="{F5C65D71-58AB-4B07-B8DC-88CF72259F02}" destId="{F87826E3-2893-4D02-9DAC-19E2EA7F0A43}" srcOrd="1" destOrd="0" presId="urn:microsoft.com/office/officeart/2018/2/layout/IconVerticalSolidList"/>
    <dgm:cxn modelId="{9920FB70-55C1-4AF5-B11C-33EDC7066BBC}" type="presParOf" srcId="{F5C65D71-58AB-4B07-B8DC-88CF72259F02}" destId="{2811618E-7F14-49DE-9285-44A6984C7ABC}" srcOrd="2" destOrd="0" presId="urn:microsoft.com/office/officeart/2018/2/layout/IconVerticalSolidList"/>
    <dgm:cxn modelId="{CBFA73F5-D89A-4027-9DBA-955C38913844}" type="presParOf" srcId="{2811618E-7F14-49DE-9285-44A6984C7ABC}" destId="{A3B336CE-6722-4E24-8E66-633B92A76D01}" srcOrd="0" destOrd="0" presId="urn:microsoft.com/office/officeart/2018/2/layout/IconVerticalSolidList"/>
    <dgm:cxn modelId="{8024490C-973F-4ABC-9691-5A566BDC25A0}" type="presParOf" srcId="{2811618E-7F14-49DE-9285-44A6984C7ABC}" destId="{861A2554-9BBC-4498-8293-CE64ED0C61C9}" srcOrd="1" destOrd="0" presId="urn:microsoft.com/office/officeart/2018/2/layout/IconVerticalSolidList"/>
    <dgm:cxn modelId="{71FE4986-7D35-4D69-9405-BD6677F10EAB}" type="presParOf" srcId="{2811618E-7F14-49DE-9285-44A6984C7ABC}" destId="{2FFC601A-EF2B-44C7-B915-1BDD6C0B250B}" srcOrd="2" destOrd="0" presId="urn:microsoft.com/office/officeart/2018/2/layout/IconVerticalSolidList"/>
    <dgm:cxn modelId="{9E60E044-A218-45E1-AB60-60A6808728A5}" type="presParOf" srcId="{2811618E-7F14-49DE-9285-44A6984C7ABC}" destId="{385F053E-061D-435E-9AE9-017181C1FF45}" srcOrd="3" destOrd="0" presId="urn:microsoft.com/office/officeart/2018/2/layout/IconVerticalSolidList"/>
    <dgm:cxn modelId="{82CC7FE9-522B-4261-8D1A-181C59B59DEE}" type="presParOf" srcId="{F5C65D71-58AB-4B07-B8DC-88CF72259F02}" destId="{9946B3C4-6A5D-4C99-9F16-CC1A87816B0A}" srcOrd="3" destOrd="0" presId="urn:microsoft.com/office/officeart/2018/2/layout/IconVerticalSolidList"/>
    <dgm:cxn modelId="{96254013-483A-4744-A72B-7EF474F340EC}" type="presParOf" srcId="{F5C65D71-58AB-4B07-B8DC-88CF72259F02}" destId="{AA345021-3A0A-4357-AC95-5E46DFCBADA0}" srcOrd="4" destOrd="0" presId="urn:microsoft.com/office/officeart/2018/2/layout/IconVerticalSolidList"/>
    <dgm:cxn modelId="{620B1877-5F7D-4822-AB53-C3F7EB8AE3BC}" type="presParOf" srcId="{AA345021-3A0A-4357-AC95-5E46DFCBADA0}" destId="{0B69EC58-A9DE-418C-8583-C7B0CCD81265}" srcOrd="0" destOrd="0" presId="urn:microsoft.com/office/officeart/2018/2/layout/IconVerticalSolidList"/>
    <dgm:cxn modelId="{DAF065D4-D4DF-4CC2-BAD9-9218C172363C}" type="presParOf" srcId="{AA345021-3A0A-4357-AC95-5E46DFCBADA0}" destId="{F1CF8699-7ABF-4430-91DE-9F39506BB7FD}" srcOrd="1" destOrd="0" presId="urn:microsoft.com/office/officeart/2018/2/layout/IconVerticalSolidList"/>
    <dgm:cxn modelId="{CF03F328-2042-4FF8-953A-890E06FF0CDE}" type="presParOf" srcId="{AA345021-3A0A-4357-AC95-5E46DFCBADA0}" destId="{A99C2A07-77A0-43A8-A1F6-4F6B1A849A8E}" srcOrd="2" destOrd="0" presId="urn:microsoft.com/office/officeart/2018/2/layout/IconVerticalSolidList"/>
    <dgm:cxn modelId="{DBF29480-086F-4851-91B2-E40E75030B1A}" type="presParOf" srcId="{AA345021-3A0A-4357-AC95-5E46DFCBADA0}" destId="{EEB5A8FF-5910-404C-84EE-DB7C241C4D1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3027DA9-3970-41A6-938B-3DEBF987433B}" type="doc">
      <dgm:prSet loTypeId="urn:microsoft.com/office/officeart/2018/2/layout/IconVerticalSolidList" loCatId="icon" qsTypeId="urn:microsoft.com/office/officeart/2005/8/quickstyle/simple4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9B252C0F-4BB7-48B3-A9B3-09EDB5FE7DF3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noProof="0" dirty="0"/>
            <a:t>Aprovechar las nuevas oportunidades de financiación europeas para reorientar las políticas activas de empleo</a:t>
          </a:r>
        </a:p>
      </dgm:t>
    </dgm:pt>
    <dgm:pt modelId="{EF44FDB9-A24C-421F-95CB-7AC4610C398C}" type="parTrans" cxnId="{B8066442-FDE7-4B54-ACBA-B051207480CB}">
      <dgm:prSet/>
      <dgm:spPr/>
      <dgm:t>
        <a:bodyPr/>
        <a:lstStyle/>
        <a:p>
          <a:endParaRPr lang="en-US"/>
        </a:p>
      </dgm:t>
    </dgm:pt>
    <dgm:pt modelId="{AC5FEA2B-9806-436A-BDB1-DE0296AC8709}" type="sibTrans" cxnId="{B8066442-FDE7-4B54-ACBA-B051207480CB}">
      <dgm:prSet/>
      <dgm:spPr/>
      <dgm:t>
        <a:bodyPr/>
        <a:lstStyle/>
        <a:p>
          <a:endParaRPr lang="en-US"/>
        </a:p>
      </dgm:t>
    </dgm:pt>
    <dgm:pt modelId="{16834D89-2466-4A26-A982-3BEBBEA281A3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noProof="0" dirty="0"/>
            <a:t>Focalizar la inversión del FSE / FSE+ en proyectos de alto valor social añadido</a:t>
          </a:r>
        </a:p>
      </dgm:t>
    </dgm:pt>
    <dgm:pt modelId="{07D4A87E-6AEA-426F-8AB3-88EC6635BF3A}" type="parTrans" cxnId="{59BD1ABD-84EA-4EBF-997F-A565DB619C0B}">
      <dgm:prSet/>
      <dgm:spPr/>
      <dgm:t>
        <a:bodyPr/>
        <a:lstStyle/>
        <a:p>
          <a:endParaRPr lang="en-US"/>
        </a:p>
      </dgm:t>
    </dgm:pt>
    <dgm:pt modelId="{A1752643-4DC7-4A4F-85D0-2602F5A05194}" type="sibTrans" cxnId="{59BD1ABD-84EA-4EBF-997F-A565DB619C0B}">
      <dgm:prSet/>
      <dgm:spPr/>
      <dgm:t>
        <a:bodyPr/>
        <a:lstStyle/>
        <a:p>
          <a:endParaRPr lang="en-US"/>
        </a:p>
      </dgm:t>
    </dgm:pt>
    <dgm:pt modelId="{99B1530D-1C88-4AA6-8C3F-8207DD358FE6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noProof="0" dirty="0"/>
            <a:t>Profundizar en las evaluaciones de impacto de las políticas activas de empleo</a:t>
          </a:r>
        </a:p>
      </dgm:t>
    </dgm:pt>
    <dgm:pt modelId="{9D7D277A-8686-4C6D-9400-1B98159FC797}" type="parTrans" cxnId="{10FD10BA-0FDD-40C6-891A-760FC064D29F}">
      <dgm:prSet/>
      <dgm:spPr/>
      <dgm:t>
        <a:bodyPr/>
        <a:lstStyle/>
        <a:p>
          <a:endParaRPr lang="en-US"/>
        </a:p>
      </dgm:t>
    </dgm:pt>
    <dgm:pt modelId="{2C651A43-6191-4EC2-97E2-B0C014EAED82}" type="sibTrans" cxnId="{10FD10BA-0FDD-40C6-891A-760FC064D29F}">
      <dgm:prSet/>
      <dgm:spPr/>
      <dgm:t>
        <a:bodyPr/>
        <a:lstStyle/>
        <a:p>
          <a:endParaRPr lang="en-US"/>
        </a:p>
      </dgm:t>
    </dgm:pt>
    <dgm:pt modelId="{998D88A5-D868-4B43-A465-F91E44211DA0}" type="pres">
      <dgm:prSet presAssocID="{73027DA9-3970-41A6-938B-3DEBF987433B}" presName="root" presStyleCnt="0">
        <dgm:presLayoutVars>
          <dgm:dir/>
          <dgm:resizeHandles val="exact"/>
        </dgm:presLayoutVars>
      </dgm:prSet>
      <dgm:spPr/>
    </dgm:pt>
    <dgm:pt modelId="{4832B886-3A18-4D6D-B5E8-848F384A8C4A}" type="pres">
      <dgm:prSet presAssocID="{9B252C0F-4BB7-48B3-A9B3-09EDB5FE7DF3}" presName="compNode" presStyleCnt="0"/>
      <dgm:spPr/>
    </dgm:pt>
    <dgm:pt modelId="{0CD32672-0283-43E5-B18B-4B62307AC288}" type="pres">
      <dgm:prSet presAssocID="{9B252C0F-4BB7-48B3-A9B3-09EDB5FE7DF3}" presName="bgRect" presStyleLbl="bgShp" presStyleIdx="0" presStyleCnt="3"/>
      <dgm:spPr/>
    </dgm:pt>
    <dgm:pt modelId="{C8DB1D82-4492-4B64-8856-F3F881A491D8}" type="pres">
      <dgm:prSet presAssocID="{9B252C0F-4BB7-48B3-A9B3-09EDB5FE7DF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3347A3AF-F260-4E99-AEE1-562769AB4717}" type="pres">
      <dgm:prSet presAssocID="{9B252C0F-4BB7-48B3-A9B3-09EDB5FE7DF3}" presName="spaceRect" presStyleCnt="0"/>
      <dgm:spPr/>
    </dgm:pt>
    <dgm:pt modelId="{69E5333F-494F-46AC-A41B-F8C61B81C708}" type="pres">
      <dgm:prSet presAssocID="{9B252C0F-4BB7-48B3-A9B3-09EDB5FE7DF3}" presName="parTx" presStyleLbl="revTx" presStyleIdx="0" presStyleCnt="3">
        <dgm:presLayoutVars>
          <dgm:chMax val="0"/>
          <dgm:chPref val="0"/>
        </dgm:presLayoutVars>
      </dgm:prSet>
      <dgm:spPr/>
    </dgm:pt>
    <dgm:pt modelId="{E1FD2B2A-7883-4749-91E0-033797B9E265}" type="pres">
      <dgm:prSet presAssocID="{AC5FEA2B-9806-436A-BDB1-DE0296AC8709}" presName="sibTrans" presStyleCnt="0"/>
      <dgm:spPr/>
    </dgm:pt>
    <dgm:pt modelId="{3722F00A-37D5-4C24-91DD-0EDC6D7BF5C0}" type="pres">
      <dgm:prSet presAssocID="{16834D89-2466-4A26-A982-3BEBBEA281A3}" presName="compNode" presStyleCnt="0"/>
      <dgm:spPr/>
    </dgm:pt>
    <dgm:pt modelId="{70C9A8D7-803C-489F-9ED1-E9234913B3D8}" type="pres">
      <dgm:prSet presAssocID="{16834D89-2466-4A26-A982-3BEBBEA281A3}" presName="bgRect" presStyleLbl="bgShp" presStyleIdx="1" presStyleCnt="3"/>
      <dgm:spPr/>
    </dgm:pt>
    <dgm:pt modelId="{F7F7E7EC-F57D-44DB-B2C5-85CF670AC3CB}" type="pres">
      <dgm:prSet presAssocID="{16834D89-2466-4A26-A982-3BEBBEA281A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reath"/>
        </a:ext>
      </dgm:extLst>
    </dgm:pt>
    <dgm:pt modelId="{59F89DDE-4D37-4B6E-8B0B-D214DF45CFDA}" type="pres">
      <dgm:prSet presAssocID="{16834D89-2466-4A26-A982-3BEBBEA281A3}" presName="spaceRect" presStyleCnt="0"/>
      <dgm:spPr/>
    </dgm:pt>
    <dgm:pt modelId="{1ADB9F80-A506-44E0-B566-AF7D6BE2C6AC}" type="pres">
      <dgm:prSet presAssocID="{16834D89-2466-4A26-A982-3BEBBEA281A3}" presName="parTx" presStyleLbl="revTx" presStyleIdx="1" presStyleCnt="3">
        <dgm:presLayoutVars>
          <dgm:chMax val="0"/>
          <dgm:chPref val="0"/>
        </dgm:presLayoutVars>
      </dgm:prSet>
      <dgm:spPr/>
    </dgm:pt>
    <dgm:pt modelId="{BEBA414D-ECE7-464A-9AC7-1970777F47F1}" type="pres">
      <dgm:prSet presAssocID="{A1752643-4DC7-4A4F-85D0-2602F5A05194}" presName="sibTrans" presStyleCnt="0"/>
      <dgm:spPr/>
    </dgm:pt>
    <dgm:pt modelId="{5B0004CF-0FD6-4527-A694-F907BA1E8433}" type="pres">
      <dgm:prSet presAssocID="{99B1530D-1C88-4AA6-8C3F-8207DD358FE6}" presName="compNode" presStyleCnt="0"/>
      <dgm:spPr/>
    </dgm:pt>
    <dgm:pt modelId="{A5084655-76ED-4711-9E09-42301F002B1F}" type="pres">
      <dgm:prSet presAssocID="{99B1530D-1C88-4AA6-8C3F-8207DD358FE6}" presName="bgRect" presStyleLbl="bgShp" presStyleIdx="2" presStyleCnt="3"/>
      <dgm:spPr/>
    </dgm:pt>
    <dgm:pt modelId="{78DC764C-E8D7-4A3E-B327-EC7DFDD11AF2}" type="pres">
      <dgm:prSet presAssocID="{99B1530D-1C88-4AA6-8C3F-8207DD358FE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8701B54C-6D7B-4F73-B2B5-0373D9F72322}" type="pres">
      <dgm:prSet presAssocID="{99B1530D-1C88-4AA6-8C3F-8207DD358FE6}" presName="spaceRect" presStyleCnt="0"/>
      <dgm:spPr/>
    </dgm:pt>
    <dgm:pt modelId="{899C19AE-2183-46F9-8104-732EB02A774F}" type="pres">
      <dgm:prSet presAssocID="{99B1530D-1C88-4AA6-8C3F-8207DD358FE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FDD8426-90F8-4336-A4DD-938A8F069ECE}" type="presOf" srcId="{16834D89-2466-4A26-A982-3BEBBEA281A3}" destId="{1ADB9F80-A506-44E0-B566-AF7D6BE2C6AC}" srcOrd="0" destOrd="0" presId="urn:microsoft.com/office/officeart/2018/2/layout/IconVerticalSolidList"/>
    <dgm:cxn modelId="{B8066442-FDE7-4B54-ACBA-B051207480CB}" srcId="{73027DA9-3970-41A6-938B-3DEBF987433B}" destId="{9B252C0F-4BB7-48B3-A9B3-09EDB5FE7DF3}" srcOrd="0" destOrd="0" parTransId="{EF44FDB9-A24C-421F-95CB-7AC4610C398C}" sibTransId="{AC5FEA2B-9806-436A-BDB1-DE0296AC8709}"/>
    <dgm:cxn modelId="{B420E88D-6082-46C6-9ABE-085591321BF7}" type="presOf" srcId="{9B252C0F-4BB7-48B3-A9B3-09EDB5FE7DF3}" destId="{69E5333F-494F-46AC-A41B-F8C61B81C708}" srcOrd="0" destOrd="0" presId="urn:microsoft.com/office/officeart/2018/2/layout/IconVerticalSolidList"/>
    <dgm:cxn modelId="{10FD10BA-0FDD-40C6-891A-760FC064D29F}" srcId="{73027DA9-3970-41A6-938B-3DEBF987433B}" destId="{99B1530D-1C88-4AA6-8C3F-8207DD358FE6}" srcOrd="2" destOrd="0" parTransId="{9D7D277A-8686-4C6D-9400-1B98159FC797}" sibTransId="{2C651A43-6191-4EC2-97E2-B0C014EAED82}"/>
    <dgm:cxn modelId="{59BD1ABD-84EA-4EBF-997F-A565DB619C0B}" srcId="{73027DA9-3970-41A6-938B-3DEBF987433B}" destId="{16834D89-2466-4A26-A982-3BEBBEA281A3}" srcOrd="1" destOrd="0" parTransId="{07D4A87E-6AEA-426F-8AB3-88EC6635BF3A}" sibTransId="{A1752643-4DC7-4A4F-85D0-2602F5A05194}"/>
    <dgm:cxn modelId="{A90352D2-C5E9-43F1-8E63-ACD45BA0D11A}" type="presOf" srcId="{73027DA9-3970-41A6-938B-3DEBF987433B}" destId="{998D88A5-D868-4B43-A465-F91E44211DA0}" srcOrd="0" destOrd="0" presId="urn:microsoft.com/office/officeart/2018/2/layout/IconVerticalSolidList"/>
    <dgm:cxn modelId="{88ABBEE4-05EC-430C-B3D8-40D8AC90FBE9}" type="presOf" srcId="{99B1530D-1C88-4AA6-8C3F-8207DD358FE6}" destId="{899C19AE-2183-46F9-8104-732EB02A774F}" srcOrd="0" destOrd="0" presId="urn:microsoft.com/office/officeart/2018/2/layout/IconVerticalSolidList"/>
    <dgm:cxn modelId="{B19AFEA5-7BC7-48D8-9B26-E7AE92BD8C4F}" type="presParOf" srcId="{998D88A5-D868-4B43-A465-F91E44211DA0}" destId="{4832B886-3A18-4D6D-B5E8-848F384A8C4A}" srcOrd="0" destOrd="0" presId="urn:microsoft.com/office/officeart/2018/2/layout/IconVerticalSolidList"/>
    <dgm:cxn modelId="{51B8F54C-86C9-49F1-9DA3-FC71F66DDC5C}" type="presParOf" srcId="{4832B886-3A18-4D6D-B5E8-848F384A8C4A}" destId="{0CD32672-0283-43E5-B18B-4B62307AC288}" srcOrd="0" destOrd="0" presId="urn:microsoft.com/office/officeart/2018/2/layout/IconVerticalSolidList"/>
    <dgm:cxn modelId="{13C14F02-AE64-47A8-AEAB-7751C23EF408}" type="presParOf" srcId="{4832B886-3A18-4D6D-B5E8-848F384A8C4A}" destId="{C8DB1D82-4492-4B64-8856-F3F881A491D8}" srcOrd="1" destOrd="0" presId="urn:microsoft.com/office/officeart/2018/2/layout/IconVerticalSolidList"/>
    <dgm:cxn modelId="{AC6B46E0-4D96-4ED2-9C9D-3EF1D14FA2D9}" type="presParOf" srcId="{4832B886-3A18-4D6D-B5E8-848F384A8C4A}" destId="{3347A3AF-F260-4E99-AEE1-562769AB4717}" srcOrd="2" destOrd="0" presId="urn:microsoft.com/office/officeart/2018/2/layout/IconVerticalSolidList"/>
    <dgm:cxn modelId="{0607BE6E-113E-4E30-82F3-F49442FD7B30}" type="presParOf" srcId="{4832B886-3A18-4D6D-B5E8-848F384A8C4A}" destId="{69E5333F-494F-46AC-A41B-F8C61B81C708}" srcOrd="3" destOrd="0" presId="urn:microsoft.com/office/officeart/2018/2/layout/IconVerticalSolidList"/>
    <dgm:cxn modelId="{B093107B-334C-4C8B-B760-E7A3674D0B16}" type="presParOf" srcId="{998D88A5-D868-4B43-A465-F91E44211DA0}" destId="{E1FD2B2A-7883-4749-91E0-033797B9E265}" srcOrd="1" destOrd="0" presId="urn:microsoft.com/office/officeart/2018/2/layout/IconVerticalSolidList"/>
    <dgm:cxn modelId="{13820986-AF65-4A96-919A-369F6D8798FC}" type="presParOf" srcId="{998D88A5-D868-4B43-A465-F91E44211DA0}" destId="{3722F00A-37D5-4C24-91DD-0EDC6D7BF5C0}" srcOrd="2" destOrd="0" presId="urn:microsoft.com/office/officeart/2018/2/layout/IconVerticalSolidList"/>
    <dgm:cxn modelId="{D7360D08-D34F-4444-93E9-A4F78FCFD06F}" type="presParOf" srcId="{3722F00A-37D5-4C24-91DD-0EDC6D7BF5C0}" destId="{70C9A8D7-803C-489F-9ED1-E9234913B3D8}" srcOrd="0" destOrd="0" presId="urn:microsoft.com/office/officeart/2018/2/layout/IconVerticalSolidList"/>
    <dgm:cxn modelId="{167E3424-1B04-4AC8-A6C9-49EFDCABF5FE}" type="presParOf" srcId="{3722F00A-37D5-4C24-91DD-0EDC6D7BF5C0}" destId="{F7F7E7EC-F57D-44DB-B2C5-85CF670AC3CB}" srcOrd="1" destOrd="0" presId="urn:microsoft.com/office/officeart/2018/2/layout/IconVerticalSolidList"/>
    <dgm:cxn modelId="{E46974E8-943B-4637-83B8-E7F6977FDB52}" type="presParOf" srcId="{3722F00A-37D5-4C24-91DD-0EDC6D7BF5C0}" destId="{59F89DDE-4D37-4B6E-8B0B-D214DF45CFDA}" srcOrd="2" destOrd="0" presId="urn:microsoft.com/office/officeart/2018/2/layout/IconVerticalSolidList"/>
    <dgm:cxn modelId="{5ABFFAF2-F54A-44C1-8BD0-8BEC05361571}" type="presParOf" srcId="{3722F00A-37D5-4C24-91DD-0EDC6D7BF5C0}" destId="{1ADB9F80-A506-44E0-B566-AF7D6BE2C6AC}" srcOrd="3" destOrd="0" presId="urn:microsoft.com/office/officeart/2018/2/layout/IconVerticalSolidList"/>
    <dgm:cxn modelId="{FC440CB9-359C-46E2-9FB4-2F37354FEE5F}" type="presParOf" srcId="{998D88A5-D868-4B43-A465-F91E44211DA0}" destId="{BEBA414D-ECE7-464A-9AC7-1970777F47F1}" srcOrd="3" destOrd="0" presId="urn:microsoft.com/office/officeart/2018/2/layout/IconVerticalSolidList"/>
    <dgm:cxn modelId="{1AD69A4C-2371-48A4-B26A-5CE512DBAEDD}" type="presParOf" srcId="{998D88A5-D868-4B43-A465-F91E44211DA0}" destId="{5B0004CF-0FD6-4527-A694-F907BA1E8433}" srcOrd="4" destOrd="0" presId="urn:microsoft.com/office/officeart/2018/2/layout/IconVerticalSolidList"/>
    <dgm:cxn modelId="{6BDB2148-4EFE-4EAE-B9EB-5D5E42E06C4B}" type="presParOf" srcId="{5B0004CF-0FD6-4527-A694-F907BA1E8433}" destId="{A5084655-76ED-4711-9E09-42301F002B1F}" srcOrd="0" destOrd="0" presId="urn:microsoft.com/office/officeart/2018/2/layout/IconVerticalSolidList"/>
    <dgm:cxn modelId="{7E1C1A67-2D6D-4EB9-85BA-3607F515150C}" type="presParOf" srcId="{5B0004CF-0FD6-4527-A694-F907BA1E8433}" destId="{78DC764C-E8D7-4A3E-B327-EC7DFDD11AF2}" srcOrd="1" destOrd="0" presId="urn:microsoft.com/office/officeart/2018/2/layout/IconVerticalSolidList"/>
    <dgm:cxn modelId="{8A753297-F5FC-4AAE-BD03-A22C99329C17}" type="presParOf" srcId="{5B0004CF-0FD6-4527-A694-F907BA1E8433}" destId="{8701B54C-6D7B-4F73-B2B5-0373D9F72322}" srcOrd="2" destOrd="0" presId="urn:microsoft.com/office/officeart/2018/2/layout/IconVerticalSolidList"/>
    <dgm:cxn modelId="{DCE543ED-39C8-4185-ADB3-93DBC56E2201}" type="presParOf" srcId="{5B0004CF-0FD6-4527-A694-F907BA1E8433}" destId="{899C19AE-2183-46F9-8104-732EB02A774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9B0D00-8903-4665-B733-CB2B699AB46C}">
      <dsp:nvSpPr>
        <dsp:cNvPr id="0" name=""/>
        <dsp:cNvSpPr/>
      </dsp:nvSpPr>
      <dsp:spPr>
        <a:xfrm>
          <a:off x="0" y="3032"/>
          <a:ext cx="10905699" cy="64597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3CAD365-E830-4140-A2C9-E1AAA2E829D6}">
      <dsp:nvSpPr>
        <dsp:cNvPr id="0" name=""/>
        <dsp:cNvSpPr/>
      </dsp:nvSpPr>
      <dsp:spPr>
        <a:xfrm>
          <a:off x="195406" y="148376"/>
          <a:ext cx="355285" cy="35528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1EADEB-31E2-4F41-9C12-C5F671240AD8}">
      <dsp:nvSpPr>
        <dsp:cNvPr id="0" name=""/>
        <dsp:cNvSpPr/>
      </dsp:nvSpPr>
      <dsp:spPr>
        <a:xfrm>
          <a:off x="746098" y="3032"/>
          <a:ext cx="10159600" cy="645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65" tIns="68365" rIns="68365" bIns="6836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noProof="0" dirty="0"/>
            <a:t>Áreas de inversión prioritaria – FSE+</a:t>
          </a:r>
        </a:p>
      </dsp:txBody>
      <dsp:txXfrm>
        <a:off x="746098" y="3032"/>
        <a:ext cx="10159600" cy="645973"/>
      </dsp:txXfrm>
    </dsp:sp>
    <dsp:sp modelId="{3134A92F-5B38-4E93-B5EF-81EFF01DCC13}">
      <dsp:nvSpPr>
        <dsp:cNvPr id="0" name=""/>
        <dsp:cNvSpPr/>
      </dsp:nvSpPr>
      <dsp:spPr>
        <a:xfrm>
          <a:off x="0" y="810499"/>
          <a:ext cx="10905699" cy="64597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7AED1A8-932F-4E24-86B5-63F1F43C58DB}">
      <dsp:nvSpPr>
        <dsp:cNvPr id="0" name=""/>
        <dsp:cNvSpPr/>
      </dsp:nvSpPr>
      <dsp:spPr>
        <a:xfrm>
          <a:off x="195406" y="955843"/>
          <a:ext cx="355285" cy="35528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211568-C3ED-436B-AACA-B2C126874A56}">
      <dsp:nvSpPr>
        <dsp:cNvPr id="0" name=""/>
        <dsp:cNvSpPr/>
      </dsp:nvSpPr>
      <dsp:spPr>
        <a:xfrm>
          <a:off x="746098" y="810499"/>
          <a:ext cx="10159600" cy="645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65" tIns="68365" rIns="68365" bIns="6836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noProof="0" dirty="0"/>
            <a:t>Ejemplos de evidencia disponible</a:t>
          </a:r>
        </a:p>
      </dsp:txBody>
      <dsp:txXfrm>
        <a:off x="746098" y="810499"/>
        <a:ext cx="10159600" cy="645973"/>
      </dsp:txXfrm>
    </dsp:sp>
    <dsp:sp modelId="{F374B0D3-EE89-4ECF-96C7-B81C54E2177D}">
      <dsp:nvSpPr>
        <dsp:cNvPr id="0" name=""/>
        <dsp:cNvSpPr/>
      </dsp:nvSpPr>
      <dsp:spPr>
        <a:xfrm>
          <a:off x="0" y="1617965"/>
          <a:ext cx="10905699" cy="64597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50F85FF-4231-40CC-9966-339361C33C7D}">
      <dsp:nvSpPr>
        <dsp:cNvPr id="0" name=""/>
        <dsp:cNvSpPr/>
      </dsp:nvSpPr>
      <dsp:spPr>
        <a:xfrm>
          <a:off x="195406" y="1763309"/>
          <a:ext cx="355285" cy="35528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0FC469-7C3C-4ABC-BAFE-AFCBDE875EEF}">
      <dsp:nvSpPr>
        <dsp:cNvPr id="0" name=""/>
        <dsp:cNvSpPr/>
      </dsp:nvSpPr>
      <dsp:spPr>
        <a:xfrm>
          <a:off x="746098" y="1617965"/>
          <a:ext cx="10159600" cy="645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65" tIns="68365" rIns="68365" bIns="6836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noProof="0" dirty="0"/>
            <a:t>Medidas de mayor valor social añadido</a:t>
          </a:r>
        </a:p>
      </dsp:txBody>
      <dsp:txXfrm>
        <a:off x="746098" y="1617965"/>
        <a:ext cx="10159600" cy="645973"/>
      </dsp:txXfrm>
    </dsp:sp>
    <dsp:sp modelId="{404DCA8E-0D35-4809-82FE-BCCBC665F183}">
      <dsp:nvSpPr>
        <dsp:cNvPr id="0" name=""/>
        <dsp:cNvSpPr/>
      </dsp:nvSpPr>
      <dsp:spPr>
        <a:xfrm>
          <a:off x="0" y="2425431"/>
          <a:ext cx="10905699" cy="64597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C4C1828-954E-480C-9640-522AD57D3C85}">
      <dsp:nvSpPr>
        <dsp:cNvPr id="0" name=""/>
        <dsp:cNvSpPr/>
      </dsp:nvSpPr>
      <dsp:spPr>
        <a:xfrm>
          <a:off x="195406" y="2570775"/>
          <a:ext cx="355285" cy="35528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1354A2-1C07-49FA-B536-9A7730CC9DBA}">
      <dsp:nvSpPr>
        <dsp:cNvPr id="0" name=""/>
        <dsp:cNvSpPr/>
      </dsp:nvSpPr>
      <dsp:spPr>
        <a:xfrm>
          <a:off x="746098" y="2425431"/>
          <a:ext cx="10159600" cy="645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65" tIns="68365" rIns="68365" bIns="6836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Áreas de mejora</a:t>
          </a:r>
          <a:endParaRPr lang="en-US" sz="1900" kern="1200"/>
        </a:p>
      </dsp:txBody>
      <dsp:txXfrm>
        <a:off x="746098" y="2425431"/>
        <a:ext cx="10159600" cy="645973"/>
      </dsp:txXfrm>
    </dsp:sp>
    <dsp:sp modelId="{D02374F0-0BC8-4075-BCD4-07FDFFDCE5A4}">
      <dsp:nvSpPr>
        <dsp:cNvPr id="0" name=""/>
        <dsp:cNvSpPr/>
      </dsp:nvSpPr>
      <dsp:spPr>
        <a:xfrm>
          <a:off x="0" y="3232898"/>
          <a:ext cx="10905699" cy="64597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E2A5184-C133-46D7-81F7-69024FFB9200}">
      <dsp:nvSpPr>
        <dsp:cNvPr id="0" name=""/>
        <dsp:cNvSpPr/>
      </dsp:nvSpPr>
      <dsp:spPr>
        <a:xfrm>
          <a:off x="195406" y="3378242"/>
          <a:ext cx="355285" cy="35528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83C61C-4FC7-4F25-A40A-1F4228A5660E}">
      <dsp:nvSpPr>
        <dsp:cNvPr id="0" name=""/>
        <dsp:cNvSpPr/>
      </dsp:nvSpPr>
      <dsp:spPr>
        <a:xfrm>
          <a:off x="746098" y="3232898"/>
          <a:ext cx="10159600" cy="645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65" tIns="68365" rIns="68365" bIns="6836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noProof="0" dirty="0"/>
            <a:t>Mensajes clave</a:t>
          </a:r>
        </a:p>
      </dsp:txBody>
      <dsp:txXfrm>
        <a:off x="746098" y="3232898"/>
        <a:ext cx="10159600" cy="6459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C941D5-5353-4C1B-95B8-46043CEDA1ED}">
      <dsp:nvSpPr>
        <dsp:cNvPr id="0" name=""/>
        <dsp:cNvSpPr/>
      </dsp:nvSpPr>
      <dsp:spPr>
        <a:xfrm rot="16200000">
          <a:off x="1755948" y="-1755948"/>
          <a:ext cx="1940952" cy="5452849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noProof="0" dirty="0"/>
            <a:t>Promoción de las </a:t>
          </a:r>
          <a:r>
            <a:rPr lang="es-ES" sz="2000" b="1" kern="1200" noProof="0" dirty="0"/>
            <a:t>prácticas laborales </a:t>
          </a:r>
          <a:r>
            <a:rPr lang="es-ES" sz="2000" kern="1200" noProof="0" dirty="0"/>
            <a:t>y la </a:t>
          </a:r>
          <a:r>
            <a:rPr lang="es-ES" sz="2000" b="1" kern="1200" noProof="0" dirty="0"/>
            <a:t>movilidad laboral </a:t>
          </a:r>
          <a:r>
            <a:rPr lang="es-ES" sz="2000" kern="1200" noProof="0" dirty="0"/>
            <a:t>entre sectores y regiones</a:t>
          </a:r>
        </a:p>
      </dsp:txBody>
      <dsp:txXfrm rot="5400000">
        <a:off x="0" y="0"/>
        <a:ext cx="5452849" cy="1455714"/>
      </dsp:txXfrm>
    </dsp:sp>
    <dsp:sp modelId="{C086AC5A-D45E-44E1-BA31-2CD2CE18E9C3}">
      <dsp:nvSpPr>
        <dsp:cNvPr id="0" name=""/>
        <dsp:cNvSpPr/>
      </dsp:nvSpPr>
      <dsp:spPr>
        <a:xfrm>
          <a:off x="5452849" y="0"/>
          <a:ext cx="5452849" cy="1940952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noProof="0" dirty="0"/>
            <a:t>Mejora del </a:t>
          </a:r>
          <a:r>
            <a:rPr lang="es-ES" sz="2000" b="1" kern="1200" noProof="0" dirty="0"/>
            <a:t>diseño</a:t>
          </a:r>
          <a:r>
            <a:rPr lang="es-ES" sz="2000" kern="1200" noProof="0" dirty="0"/>
            <a:t> de las </a:t>
          </a:r>
          <a:r>
            <a:rPr lang="es-ES" sz="2000" b="1" kern="1200" noProof="0" dirty="0"/>
            <a:t>ayudas a la contratación</a:t>
          </a:r>
          <a:r>
            <a:rPr lang="es-ES" sz="2000" kern="1200" noProof="0" dirty="0"/>
            <a:t>, especialmente enfocadas a la contratación indefinida</a:t>
          </a:r>
          <a:endParaRPr lang="en-IE" sz="2000" kern="1200" dirty="0"/>
        </a:p>
      </dsp:txBody>
      <dsp:txXfrm>
        <a:off x="5452849" y="0"/>
        <a:ext cx="5452849" cy="1455714"/>
      </dsp:txXfrm>
    </dsp:sp>
    <dsp:sp modelId="{85D67252-BAA7-4B1C-9CA8-2DF6CDE40341}">
      <dsp:nvSpPr>
        <dsp:cNvPr id="0" name=""/>
        <dsp:cNvSpPr/>
      </dsp:nvSpPr>
      <dsp:spPr>
        <a:xfrm rot="10800000">
          <a:off x="0" y="1940952"/>
          <a:ext cx="5452849" cy="1940952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noProof="0" dirty="0"/>
            <a:t>Incremento de la </a:t>
          </a:r>
          <a:r>
            <a:rPr lang="es-ES" sz="2000" b="1" kern="1200" noProof="0" dirty="0"/>
            <a:t>formación</a:t>
          </a:r>
          <a:r>
            <a:rPr lang="es-ES" sz="2000" kern="1200" noProof="0" dirty="0"/>
            <a:t> en las empresas y mejora de las medidas de </a:t>
          </a:r>
          <a:r>
            <a:rPr lang="es-ES" sz="2000" b="1" kern="1200" noProof="0" dirty="0"/>
            <a:t>conciliación</a:t>
          </a:r>
        </a:p>
      </dsp:txBody>
      <dsp:txXfrm rot="10800000">
        <a:off x="0" y="2426190"/>
        <a:ext cx="5452849" cy="1455714"/>
      </dsp:txXfrm>
    </dsp:sp>
    <dsp:sp modelId="{F2A4DCA7-7C06-48C4-B9C0-744F43A83521}">
      <dsp:nvSpPr>
        <dsp:cNvPr id="0" name=""/>
        <dsp:cNvSpPr/>
      </dsp:nvSpPr>
      <dsp:spPr>
        <a:xfrm rot="5400000">
          <a:off x="7208798" y="185003"/>
          <a:ext cx="1940952" cy="5452849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noProof="0" dirty="0"/>
            <a:t>Mejora de las </a:t>
          </a:r>
          <a:r>
            <a:rPr lang="es-ES" sz="2000" b="1" kern="1200" noProof="0" dirty="0"/>
            <a:t>capacidades</a:t>
          </a:r>
          <a:r>
            <a:rPr lang="es-ES" sz="2000" kern="1200" noProof="0" dirty="0"/>
            <a:t> de los </a:t>
          </a:r>
          <a:r>
            <a:rPr lang="es-ES" sz="2000" b="1" kern="1200" noProof="0" dirty="0"/>
            <a:t>servicios públicos de empleo</a:t>
          </a:r>
          <a:r>
            <a:rPr lang="es-ES" sz="2000" kern="1200" noProof="0" dirty="0"/>
            <a:t>, incluyendo equipamiento y tecnologías</a:t>
          </a:r>
        </a:p>
      </dsp:txBody>
      <dsp:txXfrm rot="-5400000">
        <a:off x="5452850" y="2426189"/>
        <a:ext cx="5452849" cy="1455714"/>
      </dsp:txXfrm>
    </dsp:sp>
    <dsp:sp modelId="{88C0FBA7-0547-401A-8D2A-B758A39534B5}">
      <dsp:nvSpPr>
        <dsp:cNvPr id="0" name=""/>
        <dsp:cNvSpPr/>
      </dsp:nvSpPr>
      <dsp:spPr>
        <a:xfrm>
          <a:off x="3115949" y="1270037"/>
          <a:ext cx="4673800" cy="1341828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Informe de País 2019 Anexo D</a:t>
          </a:r>
          <a:endParaRPr lang="es-ES" sz="3500" kern="1200" noProof="0" dirty="0"/>
        </a:p>
      </dsp:txBody>
      <dsp:txXfrm>
        <a:off x="3181452" y="1335540"/>
        <a:ext cx="4542794" cy="12108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85C44B-70A1-4793-88DD-5E32201FFF06}">
      <dsp:nvSpPr>
        <dsp:cNvPr id="0" name=""/>
        <dsp:cNvSpPr/>
      </dsp:nvSpPr>
      <dsp:spPr>
        <a:xfrm>
          <a:off x="681606" y="2634"/>
          <a:ext cx="2982027" cy="1789216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 dirty="0"/>
            <a:t>25%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de los parados recurre a los servicios públicos de empleo para encontrar trabajo, casi la mitad que la media europea</a:t>
          </a:r>
          <a:endParaRPr lang="es-ES" sz="1900" kern="1200" noProof="0" dirty="0"/>
        </a:p>
      </dsp:txBody>
      <dsp:txXfrm>
        <a:off x="681606" y="2634"/>
        <a:ext cx="2982027" cy="1789216"/>
      </dsp:txXfrm>
    </dsp:sp>
    <dsp:sp modelId="{91FCE62D-0381-405E-A87A-7C72A72EF0BF}">
      <dsp:nvSpPr>
        <dsp:cNvPr id="0" name=""/>
        <dsp:cNvSpPr/>
      </dsp:nvSpPr>
      <dsp:spPr>
        <a:xfrm>
          <a:off x="3961835" y="2634"/>
          <a:ext cx="2982027" cy="1789216"/>
        </a:xfrm>
        <a:prstGeom prst="rect">
          <a:avLst/>
        </a:prstGeom>
        <a:solidFill>
          <a:schemeClr val="accent1">
            <a:shade val="50000"/>
            <a:hueOff val="42142"/>
            <a:satOff val="-17000"/>
            <a:lumOff val="171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 noProof="0" dirty="0"/>
            <a:t>35%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noProof="0" dirty="0"/>
            <a:t>del presupuesto FSE se ha destinado a incentivos a la contratación y creación directa de puestos de trabajo</a:t>
          </a:r>
        </a:p>
      </dsp:txBody>
      <dsp:txXfrm>
        <a:off x="3961835" y="2634"/>
        <a:ext cx="2982027" cy="1789216"/>
      </dsp:txXfrm>
    </dsp:sp>
    <dsp:sp modelId="{83C79481-ACD7-4962-B3C6-EDC8746A7084}">
      <dsp:nvSpPr>
        <dsp:cNvPr id="0" name=""/>
        <dsp:cNvSpPr/>
      </dsp:nvSpPr>
      <dsp:spPr>
        <a:xfrm>
          <a:off x="7242065" y="2634"/>
          <a:ext cx="2982027" cy="1789216"/>
        </a:xfrm>
        <a:prstGeom prst="rect">
          <a:avLst/>
        </a:prstGeom>
        <a:solidFill>
          <a:schemeClr val="accent1">
            <a:shade val="50000"/>
            <a:hueOff val="84284"/>
            <a:satOff val="-34000"/>
            <a:lumOff val="343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 noProof="0" dirty="0"/>
            <a:t>50%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noProof="0" dirty="0"/>
            <a:t>de los participantes en formación subvencionada por la propia empresa trabajan en grandes empresas</a:t>
          </a:r>
        </a:p>
      </dsp:txBody>
      <dsp:txXfrm>
        <a:off x="7242065" y="2634"/>
        <a:ext cx="2982027" cy="1789216"/>
      </dsp:txXfrm>
    </dsp:sp>
    <dsp:sp modelId="{62A24019-3E7E-4DCE-90CD-74E4E92B0FAB}">
      <dsp:nvSpPr>
        <dsp:cNvPr id="0" name=""/>
        <dsp:cNvSpPr/>
      </dsp:nvSpPr>
      <dsp:spPr>
        <a:xfrm>
          <a:off x="681606" y="2090053"/>
          <a:ext cx="2982027" cy="1789216"/>
        </a:xfrm>
        <a:prstGeom prst="rect">
          <a:avLst/>
        </a:prstGeom>
        <a:solidFill>
          <a:schemeClr val="accent1">
            <a:shade val="50000"/>
            <a:hueOff val="126426"/>
            <a:satOff val="-51000"/>
            <a:lumOff val="515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noProof="0" dirty="0"/>
            <a:t>Las medidas de diagnóstico individualizado mejoran la probabilidad de encontrar un empleo</a:t>
          </a:r>
        </a:p>
      </dsp:txBody>
      <dsp:txXfrm>
        <a:off x="681606" y="2090053"/>
        <a:ext cx="2982027" cy="1789216"/>
      </dsp:txXfrm>
    </dsp:sp>
    <dsp:sp modelId="{33A1E4DF-B181-4989-B002-AEB486E78330}">
      <dsp:nvSpPr>
        <dsp:cNvPr id="0" name=""/>
        <dsp:cNvSpPr/>
      </dsp:nvSpPr>
      <dsp:spPr>
        <a:xfrm>
          <a:off x="3961835" y="2090053"/>
          <a:ext cx="2982027" cy="1789216"/>
        </a:xfrm>
        <a:prstGeom prst="rect">
          <a:avLst/>
        </a:prstGeom>
        <a:solidFill>
          <a:schemeClr val="accent1">
            <a:shade val="50000"/>
            <a:hueOff val="84284"/>
            <a:satOff val="-34000"/>
            <a:lumOff val="343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noProof="0" dirty="0"/>
            <a:t>La formación específica y los programas de formación dual contribuyen a aumentar el nivel de ocupación</a:t>
          </a:r>
        </a:p>
      </dsp:txBody>
      <dsp:txXfrm>
        <a:off x="3961835" y="2090053"/>
        <a:ext cx="2982027" cy="1789216"/>
      </dsp:txXfrm>
    </dsp:sp>
    <dsp:sp modelId="{3682CF6E-CB3D-4496-A669-770DCDF797A3}">
      <dsp:nvSpPr>
        <dsp:cNvPr id="0" name=""/>
        <dsp:cNvSpPr/>
      </dsp:nvSpPr>
      <dsp:spPr>
        <a:xfrm>
          <a:off x="7242065" y="2090053"/>
          <a:ext cx="2982027" cy="1789216"/>
        </a:xfrm>
        <a:prstGeom prst="rect">
          <a:avLst/>
        </a:prstGeom>
        <a:solidFill>
          <a:schemeClr val="accent1">
            <a:shade val="50000"/>
            <a:hueOff val="42142"/>
            <a:satOff val="-17000"/>
            <a:lumOff val="171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noProof="0" dirty="0"/>
            <a:t>Existe margen de mejora en el campo de las evaluaciones de impacto de las políticas activas de empleo</a:t>
          </a:r>
        </a:p>
      </dsp:txBody>
      <dsp:txXfrm>
        <a:off x="7242065" y="2090053"/>
        <a:ext cx="2982027" cy="17892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90243C-A5A1-46DB-ADBF-13AFEA1361C5}">
      <dsp:nvSpPr>
        <dsp:cNvPr id="0" name=""/>
        <dsp:cNvSpPr/>
      </dsp:nvSpPr>
      <dsp:spPr>
        <a:xfrm>
          <a:off x="4729974" y="2028084"/>
          <a:ext cx="1445750" cy="14457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 err="1"/>
            <a:t>Estudios</a:t>
          </a:r>
          <a:r>
            <a:rPr lang="en-US" sz="1200" b="1" kern="1200" dirty="0"/>
            <a:t> y </a:t>
          </a:r>
          <a:r>
            <a:rPr lang="en-US" sz="1200" b="1" kern="1200" dirty="0" err="1"/>
            <a:t>evaluaciones</a:t>
          </a:r>
          <a:r>
            <a:rPr lang="en-US" sz="1200" b="1" kern="1200" dirty="0"/>
            <a:t> de </a:t>
          </a:r>
          <a:r>
            <a:rPr lang="en-US" sz="1200" b="1" kern="1200" dirty="0" err="1"/>
            <a:t>impacto</a:t>
          </a:r>
          <a:endParaRPr lang="es-ES" sz="1200" b="1" kern="1200" noProof="0" dirty="0"/>
        </a:p>
      </dsp:txBody>
      <dsp:txXfrm>
        <a:off x="4941699" y="2239809"/>
        <a:ext cx="1022300" cy="1022300"/>
      </dsp:txXfrm>
    </dsp:sp>
    <dsp:sp modelId="{59236674-B15C-41BD-995C-3BF8A25E526D}">
      <dsp:nvSpPr>
        <dsp:cNvPr id="0" name=""/>
        <dsp:cNvSpPr/>
      </dsp:nvSpPr>
      <dsp:spPr>
        <a:xfrm rot="16200000">
          <a:off x="5299388" y="1501443"/>
          <a:ext cx="306922" cy="4915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900" kern="1200"/>
        </a:p>
      </dsp:txBody>
      <dsp:txXfrm>
        <a:off x="5345427" y="1645793"/>
        <a:ext cx="214845" cy="294933"/>
      </dsp:txXfrm>
    </dsp:sp>
    <dsp:sp modelId="{BC39602E-2360-4858-A591-3213C5BD9DC9}">
      <dsp:nvSpPr>
        <dsp:cNvPr id="0" name=""/>
        <dsp:cNvSpPr/>
      </dsp:nvSpPr>
      <dsp:spPr>
        <a:xfrm>
          <a:off x="4729974" y="3233"/>
          <a:ext cx="1445750" cy="14457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noProof="0" dirty="0"/>
            <a:t>Asesoramiento individualizado y acompañamiento en la búsqueda de empleo</a:t>
          </a:r>
        </a:p>
      </dsp:txBody>
      <dsp:txXfrm>
        <a:off x="4941699" y="214958"/>
        <a:ext cx="1022300" cy="1022300"/>
      </dsp:txXfrm>
    </dsp:sp>
    <dsp:sp modelId="{30B52E9B-0957-430D-9ECF-100F36CE301A}">
      <dsp:nvSpPr>
        <dsp:cNvPr id="0" name=""/>
        <dsp:cNvSpPr/>
      </dsp:nvSpPr>
      <dsp:spPr>
        <a:xfrm rot="20520000">
          <a:off x="6254000" y="2195009"/>
          <a:ext cx="306922" cy="4915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900" kern="1200"/>
        </a:p>
      </dsp:txBody>
      <dsp:txXfrm>
        <a:off x="6256253" y="2307547"/>
        <a:ext cx="214845" cy="294933"/>
      </dsp:txXfrm>
    </dsp:sp>
    <dsp:sp modelId="{AA60D39F-F4BC-42C1-B63E-2BFC643EDE65}">
      <dsp:nvSpPr>
        <dsp:cNvPr id="0" name=""/>
        <dsp:cNvSpPr/>
      </dsp:nvSpPr>
      <dsp:spPr>
        <a:xfrm>
          <a:off x="6655721" y="1402370"/>
          <a:ext cx="1445750" cy="14457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000" kern="1200" dirty="0" err="1"/>
            <a:t>Formación</a:t>
          </a:r>
          <a:r>
            <a:rPr lang="en-IE" sz="1000" kern="1200" dirty="0"/>
            <a:t> con </a:t>
          </a:r>
          <a:r>
            <a:rPr lang="en-IE" sz="1000" kern="1200" dirty="0" err="1"/>
            <a:t>compromiso</a:t>
          </a:r>
          <a:r>
            <a:rPr lang="en-IE" sz="1000" kern="1200" dirty="0"/>
            <a:t> de </a:t>
          </a:r>
          <a:r>
            <a:rPr lang="en-IE" sz="1000" kern="1200" dirty="0" err="1"/>
            <a:t>contratación</a:t>
          </a:r>
          <a:r>
            <a:rPr lang="en-IE" sz="1000" kern="1200" dirty="0"/>
            <a:t> y </a:t>
          </a:r>
          <a:r>
            <a:rPr lang="en-IE" sz="1000" kern="1200" dirty="0" err="1"/>
            <a:t>formación</a:t>
          </a:r>
          <a:r>
            <a:rPr lang="en-IE" sz="1000" kern="1200" dirty="0"/>
            <a:t> dual</a:t>
          </a:r>
          <a:endParaRPr lang="es-ES" sz="1000" kern="1200" noProof="0" dirty="0"/>
        </a:p>
      </dsp:txBody>
      <dsp:txXfrm>
        <a:off x="6867446" y="1614095"/>
        <a:ext cx="1022300" cy="1022300"/>
      </dsp:txXfrm>
    </dsp:sp>
    <dsp:sp modelId="{F4E3B0D3-BF01-4D2D-8672-83887F86C80E}">
      <dsp:nvSpPr>
        <dsp:cNvPr id="0" name=""/>
        <dsp:cNvSpPr/>
      </dsp:nvSpPr>
      <dsp:spPr>
        <a:xfrm rot="3240000">
          <a:off x="5889370" y="3317223"/>
          <a:ext cx="306922" cy="4915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900" kern="1200"/>
        </a:p>
      </dsp:txBody>
      <dsp:txXfrm>
        <a:off x="5908348" y="3378288"/>
        <a:ext cx="214845" cy="294933"/>
      </dsp:txXfrm>
    </dsp:sp>
    <dsp:sp modelId="{3D070480-5D15-407D-AA92-0DA6CCA39DDE}">
      <dsp:nvSpPr>
        <dsp:cNvPr id="0" name=""/>
        <dsp:cNvSpPr/>
      </dsp:nvSpPr>
      <dsp:spPr>
        <a:xfrm>
          <a:off x="5920151" y="3666222"/>
          <a:ext cx="1445750" cy="14457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Formación</a:t>
          </a:r>
          <a:r>
            <a:rPr lang="en-US" sz="1000" kern="1200" dirty="0"/>
            <a:t> </a:t>
          </a:r>
          <a:r>
            <a:rPr lang="en-US" sz="1000" kern="1200" dirty="0" err="1"/>
            <a:t>en</a:t>
          </a:r>
          <a:r>
            <a:rPr lang="en-US" sz="1000" kern="1200" dirty="0"/>
            <a:t> </a:t>
          </a:r>
          <a:r>
            <a:rPr lang="en-US" sz="1000" kern="1200" dirty="0" err="1"/>
            <a:t>el</a:t>
          </a:r>
          <a:r>
            <a:rPr lang="en-US" sz="1000" kern="1200" dirty="0"/>
            <a:t> </a:t>
          </a:r>
          <a:r>
            <a:rPr lang="en-US" sz="1000" kern="1200" dirty="0" err="1"/>
            <a:t>empleo</a:t>
          </a:r>
          <a:r>
            <a:rPr lang="en-US" sz="1000" kern="1200" dirty="0"/>
            <a:t>, </a:t>
          </a:r>
          <a:r>
            <a:rPr lang="en-US" sz="1000" kern="1200" dirty="0" err="1"/>
            <a:t>especialmente</a:t>
          </a:r>
          <a:r>
            <a:rPr lang="en-US" sz="1000" kern="1200" dirty="0"/>
            <a:t> </a:t>
          </a:r>
          <a:r>
            <a:rPr lang="en-US" sz="1000" kern="1200" dirty="0" err="1"/>
            <a:t>si</a:t>
          </a:r>
          <a:r>
            <a:rPr lang="en-US" sz="1000" kern="1200" dirty="0"/>
            <a:t> conduce a la </a:t>
          </a:r>
          <a:r>
            <a:rPr lang="en-US" sz="1000" kern="1200" dirty="0" err="1"/>
            <a:t>obtención</a:t>
          </a:r>
          <a:r>
            <a:rPr lang="en-US" sz="1000" kern="1200" dirty="0"/>
            <a:t> de </a:t>
          </a:r>
          <a:r>
            <a:rPr lang="en-US" sz="1000" kern="1200" dirty="0" err="1"/>
            <a:t>una</a:t>
          </a:r>
          <a:r>
            <a:rPr lang="en-US" sz="1000" kern="1200" dirty="0"/>
            <a:t> </a:t>
          </a:r>
          <a:r>
            <a:rPr lang="en-US" sz="1000" kern="1200" dirty="0" err="1"/>
            <a:t>certificación</a:t>
          </a:r>
          <a:endParaRPr lang="en-US" sz="1000" kern="1200" dirty="0"/>
        </a:p>
      </dsp:txBody>
      <dsp:txXfrm>
        <a:off x="6131876" y="3877947"/>
        <a:ext cx="1022300" cy="1022300"/>
      </dsp:txXfrm>
    </dsp:sp>
    <dsp:sp modelId="{3631F57E-6840-4550-AF2D-CDE9C0DFD556}">
      <dsp:nvSpPr>
        <dsp:cNvPr id="0" name=""/>
        <dsp:cNvSpPr/>
      </dsp:nvSpPr>
      <dsp:spPr>
        <a:xfrm rot="7560000">
          <a:off x="4709405" y="3317223"/>
          <a:ext cx="306922" cy="4915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900" kern="1200"/>
        </a:p>
      </dsp:txBody>
      <dsp:txXfrm rot="10800000">
        <a:off x="4782504" y="3378288"/>
        <a:ext cx="214845" cy="294933"/>
      </dsp:txXfrm>
    </dsp:sp>
    <dsp:sp modelId="{30D58CC2-C009-4367-905B-5A4C7476EFE5}">
      <dsp:nvSpPr>
        <dsp:cNvPr id="0" name=""/>
        <dsp:cNvSpPr/>
      </dsp:nvSpPr>
      <dsp:spPr>
        <a:xfrm>
          <a:off x="3539796" y="3666222"/>
          <a:ext cx="1445750" cy="14457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Uso</a:t>
          </a:r>
          <a:r>
            <a:rPr lang="en-US" sz="1000" kern="1200" dirty="0"/>
            <a:t> </a:t>
          </a:r>
          <a:r>
            <a:rPr lang="en-US" sz="1000" kern="1200" dirty="0" err="1"/>
            <a:t>selectivo</a:t>
          </a:r>
          <a:r>
            <a:rPr lang="en-US" sz="1000" kern="1200" dirty="0"/>
            <a:t> de </a:t>
          </a:r>
          <a:r>
            <a:rPr lang="en-US" sz="1000" kern="1200" dirty="0" err="1"/>
            <a:t>los</a:t>
          </a:r>
          <a:r>
            <a:rPr lang="en-US" sz="1000" kern="1200" dirty="0"/>
            <a:t> </a:t>
          </a:r>
          <a:r>
            <a:rPr lang="en-US" sz="1000" kern="1200" dirty="0" err="1"/>
            <a:t>incentivos</a:t>
          </a:r>
          <a:r>
            <a:rPr lang="en-US" sz="1000" kern="1200" dirty="0"/>
            <a:t> a la </a:t>
          </a:r>
          <a:r>
            <a:rPr lang="en-US" sz="1000" kern="1200" dirty="0" err="1"/>
            <a:t>contratación</a:t>
          </a:r>
          <a:endParaRPr lang="en-US" sz="1000" kern="1200" dirty="0"/>
        </a:p>
      </dsp:txBody>
      <dsp:txXfrm>
        <a:off x="3751521" y="3877947"/>
        <a:ext cx="1022300" cy="1022300"/>
      </dsp:txXfrm>
    </dsp:sp>
    <dsp:sp modelId="{4757B0CC-85FB-492F-AB59-E5E98AACE802}">
      <dsp:nvSpPr>
        <dsp:cNvPr id="0" name=""/>
        <dsp:cNvSpPr/>
      </dsp:nvSpPr>
      <dsp:spPr>
        <a:xfrm rot="11880000">
          <a:off x="4344775" y="2195009"/>
          <a:ext cx="306922" cy="4915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900" kern="1200"/>
        </a:p>
      </dsp:txBody>
      <dsp:txXfrm rot="10800000">
        <a:off x="4434599" y="2307547"/>
        <a:ext cx="214845" cy="294933"/>
      </dsp:txXfrm>
    </dsp:sp>
    <dsp:sp modelId="{9EF65FDC-DD63-4D26-8DB1-DC3DCBEA8763}">
      <dsp:nvSpPr>
        <dsp:cNvPr id="0" name=""/>
        <dsp:cNvSpPr/>
      </dsp:nvSpPr>
      <dsp:spPr>
        <a:xfrm>
          <a:off x="2804226" y="1402370"/>
          <a:ext cx="1445750" cy="14457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Ayuda</a:t>
          </a:r>
          <a:r>
            <a:rPr lang="en-US" sz="1000" kern="1200" dirty="0"/>
            <a:t> al </a:t>
          </a:r>
          <a:r>
            <a:rPr lang="en-US" sz="1000" kern="1200" dirty="0" err="1"/>
            <a:t>emprendimiento</a:t>
          </a:r>
          <a:r>
            <a:rPr lang="en-US" sz="1000" kern="1200" dirty="0"/>
            <a:t>,  con </a:t>
          </a:r>
          <a:r>
            <a:rPr lang="en-US" sz="1000" kern="1200" dirty="0" err="1"/>
            <a:t>formación</a:t>
          </a:r>
          <a:r>
            <a:rPr lang="en-US" sz="1000" kern="1200" dirty="0"/>
            <a:t> y </a:t>
          </a:r>
          <a:r>
            <a:rPr lang="en-US" sz="1000" kern="1200" dirty="0" err="1"/>
            <a:t>apoyo</a:t>
          </a:r>
          <a:r>
            <a:rPr lang="en-US" sz="1000" kern="1200" dirty="0"/>
            <a:t> </a:t>
          </a:r>
          <a:r>
            <a:rPr lang="en-US" sz="1000" kern="1200" dirty="0" err="1"/>
            <a:t>personalizado</a:t>
          </a:r>
          <a:endParaRPr lang="en-US" sz="1000" kern="1200" dirty="0"/>
        </a:p>
      </dsp:txBody>
      <dsp:txXfrm>
        <a:off x="3015951" y="1614095"/>
        <a:ext cx="1022300" cy="10223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408E91-1ACC-41FE-BDBF-5070B8E2C690}">
      <dsp:nvSpPr>
        <dsp:cNvPr id="0" name=""/>
        <dsp:cNvSpPr/>
      </dsp:nvSpPr>
      <dsp:spPr>
        <a:xfrm>
          <a:off x="0" y="630809"/>
          <a:ext cx="10905699" cy="116457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0B74D81-2C68-402C-A6A4-FBBE315CF7EC}">
      <dsp:nvSpPr>
        <dsp:cNvPr id="0" name=""/>
        <dsp:cNvSpPr/>
      </dsp:nvSpPr>
      <dsp:spPr>
        <a:xfrm>
          <a:off x="352282" y="892837"/>
          <a:ext cx="640514" cy="6405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7F7E3C-27A0-4612-AB2E-699CE95C8B2D}">
      <dsp:nvSpPr>
        <dsp:cNvPr id="0" name=""/>
        <dsp:cNvSpPr/>
      </dsp:nvSpPr>
      <dsp:spPr>
        <a:xfrm>
          <a:off x="1345079" y="630809"/>
          <a:ext cx="9560619" cy="11645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250" tIns="123250" rIns="123250" bIns="12325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noProof="0" dirty="0"/>
            <a:t>Aumentar la coordinación entre los servicios públicos de empleo estatales y los autonómicos</a:t>
          </a:r>
        </a:p>
      </dsp:txBody>
      <dsp:txXfrm>
        <a:off x="1345079" y="630809"/>
        <a:ext cx="9560619" cy="1164571"/>
      </dsp:txXfrm>
    </dsp:sp>
    <dsp:sp modelId="{F2B13EB6-CAE0-40EF-BE8A-4F34B938182C}">
      <dsp:nvSpPr>
        <dsp:cNvPr id="0" name=""/>
        <dsp:cNvSpPr/>
      </dsp:nvSpPr>
      <dsp:spPr>
        <a:xfrm>
          <a:off x="0" y="2086523"/>
          <a:ext cx="10905699" cy="116457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8B801AE-E6B5-4DD4-A963-FE4B55210284}">
      <dsp:nvSpPr>
        <dsp:cNvPr id="0" name=""/>
        <dsp:cNvSpPr/>
      </dsp:nvSpPr>
      <dsp:spPr>
        <a:xfrm>
          <a:off x="352282" y="2348551"/>
          <a:ext cx="640514" cy="6405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0C3F6A-E324-4C84-A852-842E94D148C4}">
      <dsp:nvSpPr>
        <dsp:cNvPr id="0" name=""/>
        <dsp:cNvSpPr/>
      </dsp:nvSpPr>
      <dsp:spPr>
        <a:xfrm>
          <a:off x="1345079" y="2086523"/>
          <a:ext cx="9560619" cy="11645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250" tIns="123250" rIns="123250" bIns="12325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noProof="0" dirty="0"/>
            <a:t>Integrar las políticas sociales y educativas en las políticas activas de empleo</a:t>
          </a:r>
        </a:p>
      </dsp:txBody>
      <dsp:txXfrm>
        <a:off x="1345079" y="2086523"/>
        <a:ext cx="9560619" cy="116457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408E91-1ACC-41FE-BDBF-5070B8E2C690}">
      <dsp:nvSpPr>
        <dsp:cNvPr id="0" name=""/>
        <dsp:cNvSpPr/>
      </dsp:nvSpPr>
      <dsp:spPr>
        <a:xfrm>
          <a:off x="0" y="1611"/>
          <a:ext cx="10905699" cy="81656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0B74D81-2C68-402C-A6A4-FBBE315CF7EC}">
      <dsp:nvSpPr>
        <dsp:cNvPr id="0" name=""/>
        <dsp:cNvSpPr/>
      </dsp:nvSpPr>
      <dsp:spPr>
        <a:xfrm>
          <a:off x="247010" y="185338"/>
          <a:ext cx="449110" cy="44911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7F7E3C-27A0-4612-AB2E-699CE95C8B2D}">
      <dsp:nvSpPr>
        <dsp:cNvPr id="0" name=""/>
        <dsp:cNvSpPr/>
      </dsp:nvSpPr>
      <dsp:spPr>
        <a:xfrm>
          <a:off x="943132" y="1611"/>
          <a:ext cx="9962566" cy="816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420" tIns="86420" rIns="86420" bIns="8642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cap="none" noProof="0" dirty="0"/>
            <a:t>Reducir las medidas de fácil absorción financiera pero con escaso valor social añadido</a:t>
          </a:r>
        </a:p>
      </dsp:txBody>
      <dsp:txXfrm>
        <a:off x="943132" y="1611"/>
        <a:ext cx="9962566" cy="816564"/>
      </dsp:txXfrm>
    </dsp:sp>
    <dsp:sp modelId="{0D1EC1F6-6574-4125-9EB7-8C593EBD3317}">
      <dsp:nvSpPr>
        <dsp:cNvPr id="0" name=""/>
        <dsp:cNvSpPr/>
      </dsp:nvSpPr>
      <dsp:spPr>
        <a:xfrm>
          <a:off x="0" y="1022316"/>
          <a:ext cx="10905699" cy="81656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F82367E-687C-468B-ADF6-8D1453C688C0}">
      <dsp:nvSpPr>
        <dsp:cNvPr id="0" name=""/>
        <dsp:cNvSpPr/>
      </dsp:nvSpPr>
      <dsp:spPr>
        <a:xfrm>
          <a:off x="247010" y="1206043"/>
          <a:ext cx="449110" cy="44911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03CF57-A70F-40ED-ABBB-12A1CDD18371}">
      <dsp:nvSpPr>
        <dsp:cNvPr id="0" name=""/>
        <dsp:cNvSpPr/>
      </dsp:nvSpPr>
      <dsp:spPr>
        <a:xfrm>
          <a:off x="943132" y="1022316"/>
          <a:ext cx="9962566" cy="816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420" tIns="86420" rIns="86420" bIns="8642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cap="none" noProof="0" dirty="0"/>
            <a:t>Aumentar las acciones enfocadas a colectivos con especiales dificultades de acceso al mercado de trabajo </a:t>
          </a:r>
        </a:p>
      </dsp:txBody>
      <dsp:txXfrm>
        <a:off x="943132" y="1022316"/>
        <a:ext cx="9962566" cy="816564"/>
      </dsp:txXfrm>
    </dsp:sp>
    <dsp:sp modelId="{71C9ECA3-E7BE-42CF-BBE2-4D776F688BC2}">
      <dsp:nvSpPr>
        <dsp:cNvPr id="0" name=""/>
        <dsp:cNvSpPr/>
      </dsp:nvSpPr>
      <dsp:spPr>
        <a:xfrm>
          <a:off x="0" y="2043022"/>
          <a:ext cx="10905699" cy="81656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AF91012-4A34-4D31-89D4-69FAC1001E70}">
      <dsp:nvSpPr>
        <dsp:cNvPr id="0" name=""/>
        <dsp:cNvSpPr/>
      </dsp:nvSpPr>
      <dsp:spPr>
        <a:xfrm>
          <a:off x="247010" y="2226749"/>
          <a:ext cx="449110" cy="44911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F1BDCD-3EB4-49F7-AC60-20A1C7D15153}">
      <dsp:nvSpPr>
        <dsp:cNvPr id="0" name=""/>
        <dsp:cNvSpPr/>
      </dsp:nvSpPr>
      <dsp:spPr>
        <a:xfrm>
          <a:off x="943132" y="2043022"/>
          <a:ext cx="9962566" cy="816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420" tIns="86420" rIns="86420" bIns="8642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cap="none" noProof="0" dirty="0"/>
            <a:t>Impulsar la anticipación de necesidades</a:t>
          </a:r>
        </a:p>
      </dsp:txBody>
      <dsp:txXfrm>
        <a:off x="943132" y="2043022"/>
        <a:ext cx="9962566" cy="816564"/>
      </dsp:txXfrm>
    </dsp:sp>
    <dsp:sp modelId="{CDABA91F-8235-4F3D-ACB5-43C17E110CAB}">
      <dsp:nvSpPr>
        <dsp:cNvPr id="0" name=""/>
        <dsp:cNvSpPr/>
      </dsp:nvSpPr>
      <dsp:spPr>
        <a:xfrm>
          <a:off x="0" y="3065339"/>
          <a:ext cx="10905699" cy="81656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807A3F-D269-4C9B-A232-1C312F54700C}">
      <dsp:nvSpPr>
        <dsp:cNvPr id="0" name=""/>
        <dsp:cNvSpPr/>
      </dsp:nvSpPr>
      <dsp:spPr>
        <a:xfrm>
          <a:off x="247010" y="3247455"/>
          <a:ext cx="449110" cy="44911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CB1FBF-B6B3-4E6A-9357-E9CAAF277C7D}">
      <dsp:nvSpPr>
        <dsp:cNvPr id="0" name=""/>
        <dsp:cNvSpPr/>
      </dsp:nvSpPr>
      <dsp:spPr>
        <a:xfrm>
          <a:off x="943132" y="3063728"/>
          <a:ext cx="9962566" cy="816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420" tIns="86420" rIns="86420" bIns="8642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cap="none" noProof="0" dirty="0"/>
            <a:t>Ahondar en las evaluaciones de impacto</a:t>
          </a:r>
        </a:p>
      </dsp:txBody>
      <dsp:txXfrm>
        <a:off x="943132" y="3063728"/>
        <a:ext cx="9962566" cy="81656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408E91-1ACC-41FE-BDBF-5070B8E2C690}">
      <dsp:nvSpPr>
        <dsp:cNvPr id="0" name=""/>
        <dsp:cNvSpPr/>
      </dsp:nvSpPr>
      <dsp:spPr>
        <a:xfrm>
          <a:off x="0" y="473"/>
          <a:ext cx="10905699" cy="110884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0B74D81-2C68-402C-A6A4-FBBE315CF7EC}">
      <dsp:nvSpPr>
        <dsp:cNvPr id="0" name=""/>
        <dsp:cNvSpPr/>
      </dsp:nvSpPr>
      <dsp:spPr>
        <a:xfrm>
          <a:off x="335425" y="249963"/>
          <a:ext cx="609864" cy="6098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7F7E3C-27A0-4612-AB2E-699CE95C8B2D}">
      <dsp:nvSpPr>
        <dsp:cNvPr id="0" name=""/>
        <dsp:cNvSpPr/>
      </dsp:nvSpPr>
      <dsp:spPr>
        <a:xfrm>
          <a:off x="1280715" y="473"/>
          <a:ext cx="9624983" cy="1108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53" tIns="117353" rIns="117353" bIns="11735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cap="none" noProof="0" dirty="0"/>
            <a:t>Asegurar el control del “empleo neto” generado en las empresas subvencionadas</a:t>
          </a:r>
        </a:p>
      </dsp:txBody>
      <dsp:txXfrm>
        <a:off x="1280715" y="473"/>
        <a:ext cx="9624983" cy="1108844"/>
      </dsp:txXfrm>
    </dsp:sp>
    <dsp:sp modelId="{A3B336CE-6722-4E24-8E66-633B92A76D01}">
      <dsp:nvSpPr>
        <dsp:cNvPr id="0" name=""/>
        <dsp:cNvSpPr/>
      </dsp:nvSpPr>
      <dsp:spPr>
        <a:xfrm>
          <a:off x="0" y="1386529"/>
          <a:ext cx="10905699" cy="110884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61A2554-9BBC-4498-8293-CE64ED0C61C9}">
      <dsp:nvSpPr>
        <dsp:cNvPr id="0" name=""/>
        <dsp:cNvSpPr/>
      </dsp:nvSpPr>
      <dsp:spPr>
        <a:xfrm>
          <a:off x="335425" y="1636019"/>
          <a:ext cx="609864" cy="6098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5F053E-061D-435E-9AE9-017181C1FF45}">
      <dsp:nvSpPr>
        <dsp:cNvPr id="0" name=""/>
        <dsp:cNvSpPr/>
      </dsp:nvSpPr>
      <dsp:spPr>
        <a:xfrm>
          <a:off x="1280715" y="1386529"/>
          <a:ext cx="9624983" cy="1108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53" tIns="117353" rIns="117353" bIns="11735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cap="none" noProof="0"/>
            <a:t>Garantizar obligaciones </a:t>
          </a:r>
          <a:r>
            <a:rPr lang="es-ES" sz="2500" kern="1200" cap="none" noProof="0" dirty="0"/>
            <a:t>de mantenimiento del empleo más exigentes</a:t>
          </a:r>
        </a:p>
      </dsp:txBody>
      <dsp:txXfrm>
        <a:off x="1280715" y="1386529"/>
        <a:ext cx="9624983" cy="1108844"/>
      </dsp:txXfrm>
    </dsp:sp>
    <dsp:sp modelId="{0B69EC58-A9DE-418C-8583-C7B0CCD81265}">
      <dsp:nvSpPr>
        <dsp:cNvPr id="0" name=""/>
        <dsp:cNvSpPr/>
      </dsp:nvSpPr>
      <dsp:spPr>
        <a:xfrm>
          <a:off x="0" y="2772585"/>
          <a:ext cx="10905699" cy="110884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1CF8699-7ABF-4430-91DE-9F39506BB7FD}">
      <dsp:nvSpPr>
        <dsp:cNvPr id="0" name=""/>
        <dsp:cNvSpPr/>
      </dsp:nvSpPr>
      <dsp:spPr>
        <a:xfrm>
          <a:off x="335425" y="3022075"/>
          <a:ext cx="609864" cy="60986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B5A8FF-5910-404C-84EE-DB7C241C4D1B}">
      <dsp:nvSpPr>
        <dsp:cNvPr id="0" name=""/>
        <dsp:cNvSpPr/>
      </dsp:nvSpPr>
      <dsp:spPr>
        <a:xfrm>
          <a:off x="1280715" y="2772585"/>
          <a:ext cx="9624983" cy="1108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53" tIns="117353" rIns="117353" bIns="11735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cap="none" noProof="0" dirty="0"/>
            <a:t>Promover la continuidad de las medidas con fondos nacionales o autonómicos cuando termine el apoyo de los fondos UE</a:t>
          </a:r>
        </a:p>
      </dsp:txBody>
      <dsp:txXfrm>
        <a:off x="1280715" y="2772585"/>
        <a:ext cx="9624983" cy="11088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D32672-0283-43E5-B18B-4B62307AC288}">
      <dsp:nvSpPr>
        <dsp:cNvPr id="0" name=""/>
        <dsp:cNvSpPr/>
      </dsp:nvSpPr>
      <dsp:spPr>
        <a:xfrm>
          <a:off x="0" y="473"/>
          <a:ext cx="10905699" cy="11088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8DB1D82-4492-4B64-8856-F3F881A491D8}">
      <dsp:nvSpPr>
        <dsp:cNvPr id="0" name=""/>
        <dsp:cNvSpPr/>
      </dsp:nvSpPr>
      <dsp:spPr>
        <a:xfrm>
          <a:off x="335425" y="249963"/>
          <a:ext cx="609864" cy="6098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E5333F-494F-46AC-A41B-F8C61B81C708}">
      <dsp:nvSpPr>
        <dsp:cNvPr id="0" name=""/>
        <dsp:cNvSpPr/>
      </dsp:nvSpPr>
      <dsp:spPr>
        <a:xfrm>
          <a:off x="1280715" y="473"/>
          <a:ext cx="9624983" cy="1108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53" tIns="117353" rIns="117353" bIns="11735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noProof="0" dirty="0"/>
            <a:t>Aprovechar las nuevas oportunidades de financiación europeas para reorientar las políticas activas de empleo</a:t>
          </a:r>
        </a:p>
      </dsp:txBody>
      <dsp:txXfrm>
        <a:off x="1280715" y="473"/>
        <a:ext cx="9624983" cy="1108844"/>
      </dsp:txXfrm>
    </dsp:sp>
    <dsp:sp modelId="{70C9A8D7-803C-489F-9ED1-E9234913B3D8}">
      <dsp:nvSpPr>
        <dsp:cNvPr id="0" name=""/>
        <dsp:cNvSpPr/>
      </dsp:nvSpPr>
      <dsp:spPr>
        <a:xfrm>
          <a:off x="0" y="1386529"/>
          <a:ext cx="10905699" cy="11088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7F7E7EC-F57D-44DB-B2C5-85CF670AC3CB}">
      <dsp:nvSpPr>
        <dsp:cNvPr id="0" name=""/>
        <dsp:cNvSpPr/>
      </dsp:nvSpPr>
      <dsp:spPr>
        <a:xfrm>
          <a:off x="335425" y="1636019"/>
          <a:ext cx="609864" cy="6098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DB9F80-A506-44E0-B566-AF7D6BE2C6AC}">
      <dsp:nvSpPr>
        <dsp:cNvPr id="0" name=""/>
        <dsp:cNvSpPr/>
      </dsp:nvSpPr>
      <dsp:spPr>
        <a:xfrm>
          <a:off x="1280715" y="1386529"/>
          <a:ext cx="9624983" cy="1108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53" tIns="117353" rIns="117353" bIns="11735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noProof="0" dirty="0"/>
            <a:t>Focalizar la inversión del FSE / FSE+ en proyectos de alto valor social añadido</a:t>
          </a:r>
        </a:p>
      </dsp:txBody>
      <dsp:txXfrm>
        <a:off x="1280715" y="1386529"/>
        <a:ext cx="9624983" cy="1108844"/>
      </dsp:txXfrm>
    </dsp:sp>
    <dsp:sp modelId="{A5084655-76ED-4711-9E09-42301F002B1F}">
      <dsp:nvSpPr>
        <dsp:cNvPr id="0" name=""/>
        <dsp:cNvSpPr/>
      </dsp:nvSpPr>
      <dsp:spPr>
        <a:xfrm>
          <a:off x="0" y="2772585"/>
          <a:ext cx="10905699" cy="11088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8DC764C-E8D7-4A3E-B327-EC7DFDD11AF2}">
      <dsp:nvSpPr>
        <dsp:cNvPr id="0" name=""/>
        <dsp:cNvSpPr/>
      </dsp:nvSpPr>
      <dsp:spPr>
        <a:xfrm>
          <a:off x="335425" y="3022075"/>
          <a:ext cx="609864" cy="60986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9C19AE-2183-46F9-8104-732EB02A774F}">
      <dsp:nvSpPr>
        <dsp:cNvPr id="0" name=""/>
        <dsp:cNvSpPr/>
      </dsp:nvSpPr>
      <dsp:spPr>
        <a:xfrm>
          <a:off x="1280715" y="2772585"/>
          <a:ext cx="9624983" cy="1108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53" tIns="117353" rIns="117353" bIns="11735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noProof="0" dirty="0"/>
            <a:t>Profundizar en las evaluaciones de impacto de las políticas activas de empleo</a:t>
          </a:r>
        </a:p>
      </dsp:txBody>
      <dsp:txXfrm>
        <a:off x="1280715" y="2772585"/>
        <a:ext cx="9624983" cy="1108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yintracomm.ec.europa.eu/corp/intellectual-property/Documents/2019_Reuse-guidelines%28CC-BY%29.pdf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b="0" i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228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277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Wingdings" panose="05000000000000000000" pitchFamily="2" charset="2"/>
              <a:buNone/>
            </a:pPr>
            <a:endParaRPr lang="es-ES" b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397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Update/add/delete parts of the</a:t>
            </a:r>
            <a:r>
              <a:rPr lang="en-IE" baseline="0" dirty="0"/>
              <a:t> copy right notice where appropriate.</a:t>
            </a:r>
          </a:p>
          <a:p>
            <a:r>
              <a:rPr lang="en-IE" baseline="0" dirty="0"/>
              <a:t>More information: </a:t>
            </a:r>
            <a:r>
              <a:rPr lang="en-GB" dirty="0">
                <a:hlinkClick r:id="rId3"/>
              </a:rPr>
              <a:t>https://myintracomm.ec.europa.eu/corp/intellectual-property/Documents/2019_Reuse-guidelines%28CC-BY%29.pdf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dirty="0"/>
              <a:t>Inversiones de alto impacto</a:t>
            </a:r>
            <a:br>
              <a:rPr lang="es-ES" dirty="0"/>
            </a:br>
            <a:r>
              <a:rPr lang="es-ES" dirty="0"/>
              <a:t>en el marco del FSE / FSE+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023858" y="5557903"/>
            <a:ext cx="8112456" cy="528998"/>
          </a:xfrm>
        </p:spPr>
        <p:txBody>
          <a:bodyPr anchor="ctr"/>
          <a:lstStyle/>
          <a:p>
            <a:r>
              <a:rPr lang="en-GB" sz="2000" dirty="0"/>
              <a:t>Raúl Arribas </a:t>
            </a:r>
            <a:r>
              <a:rPr lang="en-GB" sz="2000" dirty="0" err="1"/>
              <a:t>Arranz</a:t>
            </a:r>
            <a:r>
              <a:rPr lang="en-GB" sz="2000" dirty="0"/>
              <a:t>, Policy Officer</a:t>
            </a:r>
          </a:p>
          <a:p>
            <a:r>
              <a:rPr lang="en-GB" sz="2000" dirty="0"/>
              <a:t>DG EMPL – Unidad de </a:t>
            </a:r>
            <a:r>
              <a:rPr lang="es-ES" sz="2000" dirty="0"/>
              <a:t>España y Malta</a:t>
            </a:r>
            <a:endParaRPr lang="en-GB" sz="2000" dirty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E27F3278-6C45-4F49-9676-EAACDA83A251}"/>
              </a:ext>
            </a:extLst>
          </p:cNvPr>
          <p:cNvSpPr txBox="1">
            <a:spLocks/>
          </p:cNvSpPr>
          <p:nvPr/>
        </p:nvSpPr>
        <p:spPr>
          <a:xfrm>
            <a:off x="1071350" y="5557903"/>
            <a:ext cx="4239560" cy="5289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Tx/>
              <a:buNone/>
              <a:defRPr sz="220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2000" dirty="0"/>
              <a:t>VI Jornada de buenas prácticas y aprendizaje mutuo en el SNE</a:t>
            </a:r>
          </a:p>
          <a:p>
            <a:pPr algn="just"/>
            <a:r>
              <a:rPr lang="es-ES" sz="2000" dirty="0"/>
              <a:t>19 de mayo de 2022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¡Mil gracias!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575" y="4646435"/>
            <a:ext cx="8941016" cy="1853519"/>
          </a:xfrm>
        </p:spPr>
        <p:txBody>
          <a:bodyPr wrap="square" anchor="b" anchorCtr="0"/>
          <a:lstStyle/>
          <a:p>
            <a:r>
              <a:rPr lang="en-US" sz="1050" b="1" dirty="0"/>
              <a:t>© European Union 2020</a:t>
            </a:r>
          </a:p>
          <a:p>
            <a:r>
              <a:rPr lang="en-US" sz="1050" dirty="0"/>
              <a:t>Unless otherwise noted the reuse of this presentation is </a:t>
            </a:r>
            <a:r>
              <a:rPr lang="en-US" sz="1050" dirty="0" err="1"/>
              <a:t>authorised</a:t>
            </a:r>
            <a:r>
              <a:rPr lang="en-US" sz="1050" dirty="0"/>
              <a:t> under the </a:t>
            </a:r>
            <a:r>
              <a:rPr lang="en-US" sz="1050" dirty="0">
                <a:hlinkClick r:id="rId3"/>
              </a:rPr>
              <a:t>CC BY 4.0 </a:t>
            </a:r>
            <a:r>
              <a:rPr lang="en-US" sz="1050" dirty="0"/>
              <a:t>license. For any use or reproduction of elements that are not owned by the EU, permission may need to be sought directly from the respective right holders.</a:t>
            </a:r>
          </a:p>
          <a:p>
            <a:r>
              <a:rPr lang="en-US" sz="1050" dirty="0"/>
              <a:t>Slide </a:t>
            </a:r>
            <a:r>
              <a:rPr lang="en-US" sz="1050" dirty="0">
                <a:solidFill>
                  <a:schemeClr val="accent6"/>
                </a:solidFill>
              </a:rPr>
              <a:t>xx</a:t>
            </a:r>
            <a:r>
              <a:rPr lang="en-US" sz="1050" dirty="0"/>
              <a:t>: </a:t>
            </a:r>
            <a:r>
              <a:rPr lang="en-US" sz="1050" dirty="0">
                <a:solidFill>
                  <a:schemeClr val="accent6"/>
                </a:solidFill>
              </a:rPr>
              <a:t>element concerned</a:t>
            </a:r>
            <a:r>
              <a:rPr lang="en-US" sz="1050" dirty="0"/>
              <a:t>, source</a:t>
            </a:r>
            <a:r>
              <a:rPr lang="en-US" sz="1050" dirty="0">
                <a:solidFill>
                  <a:schemeClr val="accent6"/>
                </a:solidFill>
              </a:rPr>
              <a:t>: e.g. Fotolia.com</a:t>
            </a:r>
            <a:r>
              <a:rPr lang="en-US" sz="1050" dirty="0"/>
              <a:t>; Slide </a:t>
            </a:r>
            <a:r>
              <a:rPr lang="en-US" sz="1050" dirty="0">
                <a:solidFill>
                  <a:schemeClr val="accent6"/>
                </a:solidFill>
              </a:rPr>
              <a:t>xx</a:t>
            </a:r>
            <a:r>
              <a:rPr lang="en-US" sz="1050" dirty="0"/>
              <a:t>: </a:t>
            </a:r>
            <a:r>
              <a:rPr lang="en-US" sz="1050" dirty="0">
                <a:solidFill>
                  <a:schemeClr val="accent6"/>
                </a:solidFill>
              </a:rPr>
              <a:t>element concerned</a:t>
            </a:r>
            <a:r>
              <a:rPr lang="en-US" sz="1050" dirty="0"/>
              <a:t>, source: </a:t>
            </a:r>
            <a:r>
              <a:rPr lang="en-US" sz="1050" dirty="0">
                <a:solidFill>
                  <a:schemeClr val="accent6"/>
                </a:solidFill>
              </a:rPr>
              <a:t>e.g. iStock.com</a:t>
            </a:r>
            <a:endParaRPr lang="en-GB" sz="1050" dirty="0">
              <a:solidFill>
                <a:schemeClr val="accent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4" y="4858246"/>
            <a:ext cx="1023496" cy="35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19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</p:spPr>
        <p:txBody>
          <a:bodyPr anchor="b">
            <a:normAutofit/>
          </a:bodyPr>
          <a:lstStyle/>
          <a:p>
            <a:r>
              <a:rPr lang="en-GB" dirty="0" err="1"/>
              <a:t>Índice</a:t>
            </a:r>
            <a:r>
              <a:rPr lang="en-GB" dirty="0"/>
              <a:t> </a:t>
            </a:r>
          </a:p>
        </p:txBody>
      </p:sp>
      <p:graphicFrame>
        <p:nvGraphicFramePr>
          <p:cNvPr id="7" name="Content Placeholder 1">
            <a:extLst>
              <a:ext uri="{FF2B5EF4-FFF2-40B4-BE49-F238E27FC236}">
                <a16:creationId xmlns:a16="http://schemas.microsoft.com/office/drawing/2014/main" id="{63FF2D5F-348E-282A-1F8F-2E4ED92FC5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228166"/>
              </p:ext>
            </p:extLst>
          </p:nvPr>
        </p:nvGraphicFramePr>
        <p:xfrm>
          <a:off x="838199" y="1825625"/>
          <a:ext cx="10905699" cy="3881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89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D4D8C65-A144-4F33-B6B5-D9337F8AC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</p:spPr>
        <p:txBody>
          <a:bodyPr anchor="b">
            <a:normAutofit/>
          </a:bodyPr>
          <a:lstStyle/>
          <a:p>
            <a:r>
              <a:rPr lang="en-IE" dirty="0" err="1"/>
              <a:t>Áreas</a:t>
            </a:r>
            <a:r>
              <a:rPr lang="en-IE" dirty="0"/>
              <a:t> de </a:t>
            </a:r>
            <a:r>
              <a:rPr lang="en-IE" dirty="0" err="1"/>
              <a:t>inversión</a:t>
            </a:r>
            <a:r>
              <a:rPr lang="en-IE" dirty="0"/>
              <a:t> </a:t>
            </a:r>
            <a:r>
              <a:rPr lang="en-IE" dirty="0" err="1"/>
              <a:t>prioritaria</a:t>
            </a:r>
            <a:r>
              <a:rPr lang="en-IE" dirty="0"/>
              <a:t> FSE+</a:t>
            </a:r>
          </a:p>
        </p:txBody>
      </p:sp>
      <p:graphicFrame>
        <p:nvGraphicFramePr>
          <p:cNvPr id="7" name="Content Placeholder 1">
            <a:extLst>
              <a:ext uri="{FF2B5EF4-FFF2-40B4-BE49-F238E27FC236}">
                <a16:creationId xmlns:a16="http://schemas.microsoft.com/office/drawing/2014/main" id="{207D9ED2-5F10-043B-D0A1-159954139F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3560356"/>
              </p:ext>
            </p:extLst>
          </p:nvPr>
        </p:nvGraphicFramePr>
        <p:xfrm>
          <a:off x="838199" y="2086882"/>
          <a:ext cx="10905699" cy="3881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6A83384-EB29-423F-9BD7-B208DB69BE98}"/>
              </a:ext>
            </a:extLst>
          </p:cNvPr>
          <p:cNvSpPr txBox="1"/>
          <p:nvPr/>
        </p:nvSpPr>
        <p:spPr>
          <a:xfrm>
            <a:off x="4164594" y="1368425"/>
            <a:ext cx="3621386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26108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E1C88DB-5ADB-422C-9207-D74D9AB3D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</p:spPr>
        <p:txBody>
          <a:bodyPr vert="horz" lIns="91440" tIns="45720" rIns="91440" bIns="0" rtlCol="0" anchor="b" anchorCtr="0">
            <a:normAutofit/>
          </a:bodyPr>
          <a:lstStyle/>
          <a:p>
            <a:r>
              <a:rPr lang="en-IE" dirty="0" err="1"/>
              <a:t>Ejemplos</a:t>
            </a:r>
            <a:r>
              <a:rPr lang="en-IE" dirty="0"/>
              <a:t> de </a:t>
            </a:r>
            <a:r>
              <a:rPr lang="en-IE" dirty="0" err="1"/>
              <a:t>evidencia</a:t>
            </a:r>
            <a:r>
              <a:rPr lang="en-IE" dirty="0"/>
              <a:t> disponible</a:t>
            </a:r>
          </a:p>
        </p:txBody>
      </p:sp>
      <p:graphicFrame>
        <p:nvGraphicFramePr>
          <p:cNvPr id="5" name="TextBox 1">
            <a:extLst>
              <a:ext uri="{FF2B5EF4-FFF2-40B4-BE49-F238E27FC236}">
                <a16:creationId xmlns:a16="http://schemas.microsoft.com/office/drawing/2014/main" id="{2E54DEAD-8EAF-22C5-5C99-3F452A4C99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5234978"/>
              </p:ext>
            </p:extLst>
          </p:nvPr>
        </p:nvGraphicFramePr>
        <p:xfrm>
          <a:off x="838199" y="1825625"/>
          <a:ext cx="10905699" cy="3881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2190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E1C88DB-5ADB-422C-9207-D74D9AB3D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</p:spPr>
        <p:txBody>
          <a:bodyPr anchor="b">
            <a:normAutofit/>
          </a:bodyPr>
          <a:lstStyle/>
          <a:p>
            <a:r>
              <a:rPr lang="es-ES" noProof="0" dirty="0"/>
              <a:t>Medidas de mayor valor social añadido</a:t>
            </a:r>
            <a:endParaRPr lang="es-ES" dirty="0"/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38FE29B3-A23A-11B6-883F-E4AFA5CEBB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199067"/>
              </p:ext>
            </p:extLst>
          </p:nvPr>
        </p:nvGraphicFramePr>
        <p:xfrm>
          <a:off x="2503713" y="1410508"/>
          <a:ext cx="10905699" cy="5115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CAA3930-ABB4-4D9D-B6C6-77DFE70E9F71}"/>
              </a:ext>
            </a:extLst>
          </p:cNvPr>
          <p:cNvSpPr txBox="1"/>
          <p:nvPr/>
        </p:nvSpPr>
        <p:spPr>
          <a:xfrm>
            <a:off x="793496" y="1982951"/>
            <a:ext cx="4167335" cy="397031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1"/>
                </a:solidFill>
              </a:rPr>
              <a:t>Potenciar la lógica de intervención FSE / FSE+</a:t>
            </a:r>
            <a:endParaRPr lang="en-IE" b="1" dirty="0">
              <a:solidFill>
                <a:schemeClr val="accent1"/>
              </a:solidFill>
            </a:endParaRPr>
          </a:p>
          <a:p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¿Por </a:t>
            </a:r>
            <a:r>
              <a:rPr lang="en-IE" dirty="0" err="1"/>
              <a:t>qué</a:t>
            </a:r>
            <a:r>
              <a:rPr lang="en-IE" dirty="0"/>
              <a:t> es </a:t>
            </a:r>
            <a:r>
              <a:rPr lang="en-IE" dirty="0" err="1"/>
              <a:t>una</a:t>
            </a:r>
            <a:r>
              <a:rPr lang="en-IE" dirty="0"/>
              <a:t> </a:t>
            </a:r>
            <a:r>
              <a:rPr lang="en-IE" b="1" dirty="0" err="1"/>
              <a:t>prioridad</a:t>
            </a:r>
            <a:r>
              <a:rPr lang="en-IE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¿</a:t>
            </a:r>
            <a:r>
              <a:rPr lang="en-IE" dirty="0" err="1"/>
              <a:t>Cómo</a:t>
            </a:r>
            <a:r>
              <a:rPr lang="en-IE" dirty="0"/>
              <a:t> </a:t>
            </a:r>
            <a:r>
              <a:rPr lang="en-IE" dirty="0" err="1"/>
              <a:t>contribuye</a:t>
            </a:r>
            <a:r>
              <a:rPr lang="en-IE" dirty="0"/>
              <a:t> a </a:t>
            </a:r>
            <a:r>
              <a:rPr lang="en-IE" dirty="0" err="1"/>
              <a:t>cumplir</a:t>
            </a:r>
            <a:r>
              <a:rPr lang="en-IE" dirty="0"/>
              <a:t> </a:t>
            </a:r>
            <a:r>
              <a:rPr lang="en-IE" dirty="0" err="1"/>
              <a:t>los</a:t>
            </a:r>
            <a:r>
              <a:rPr lang="en-IE" dirty="0"/>
              <a:t> </a:t>
            </a:r>
            <a:r>
              <a:rPr lang="en-IE" b="1" dirty="0" err="1"/>
              <a:t>objetivos</a:t>
            </a:r>
            <a:r>
              <a:rPr lang="en-IE" dirty="0"/>
              <a:t> del </a:t>
            </a:r>
            <a:r>
              <a:rPr lang="en-IE" dirty="0" err="1"/>
              <a:t>Reglamento</a:t>
            </a:r>
            <a:r>
              <a:rPr lang="en-IE" dirty="0"/>
              <a:t>?</a:t>
            </a:r>
          </a:p>
          <a:p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¿</a:t>
            </a:r>
            <a:r>
              <a:rPr lang="en-IE" dirty="0" err="1"/>
              <a:t>Cuál</a:t>
            </a:r>
            <a:r>
              <a:rPr lang="en-IE" dirty="0"/>
              <a:t> es la </a:t>
            </a:r>
            <a:r>
              <a:rPr lang="en-IE" b="1" dirty="0" err="1"/>
              <a:t>estrategia</a:t>
            </a:r>
            <a:r>
              <a:rPr lang="en-IE" dirty="0"/>
              <a:t> que hay </a:t>
            </a:r>
            <a:r>
              <a:rPr lang="en-IE" dirty="0" err="1"/>
              <a:t>detrás</a:t>
            </a:r>
            <a:r>
              <a:rPr lang="en-IE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¿</a:t>
            </a:r>
            <a:r>
              <a:rPr lang="en-IE" dirty="0" err="1"/>
              <a:t>Está</a:t>
            </a:r>
            <a:r>
              <a:rPr lang="en-IE" dirty="0"/>
              <a:t> </a:t>
            </a:r>
            <a:r>
              <a:rPr lang="en-IE" dirty="0" err="1"/>
              <a:t>enfocada</a:t>
            </a:r>
            <a:r>
              <a:rPr lang="en-IE" dirty="0"/>
              <a:t> a </a:t>
            </a:r>
            <a:r>
              <a:rPr lang="en-IE" dirty="0" err="1"/>
              <a:t>los</a:t>
            </a:r>
            <a:r>
              <a:rPr lang="en-IE" dirty="0"/>
              <a:t> </a:t>
            </a:r>
            <a:r>
              <a:rPr lang="en-IE" dirty="0" err="1"/>
              <a:t>colectivos</a:t>
            </a:r>
            <a:r>
              <a:rPr lang="en-IE" dirty="0"/>
              <a:t> </a:t>
            </a:r>
            <a:r>
              <a:rPr lang="en-IE" dirty="0" err="1"/>
              <a:t>más</a:t>
            </a:r>
            <a:r>
              <a:rPr lang="en-IE" dirty="0"/>
              <a:t> </a:t>
            </a:r>
            <a:r>
              <a:rPr lang="en-IE" b="1" dirty="0" err="1"/>
              <a:t>vulnerables</a:t>
            </a:r>
            <a:r>
              <a:rPr lang="en-IE" dirty="0"/>
              <a:t>?</a:t>
            </a:r>
          </a:p>
          <a:p>
            <a:endParaRPr lang="en-IE" dirty="0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8B74038E-C3C4-46F1-80E0-C2344AD1182E}"/>
              </a:ext>
            </a:extLst>
          </p:cNvPr>
          <p:cNvSpPr/>
          <p:nvPr/>
        </p:nvSpPr>
        <p:spPr>
          <a:xfrm>
            <a:off x="4960831" y="1564311"/>
            <a:ext cx="438483" cy="480759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48936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E1C88DB-5ADB-422C-9207-D74D9AB3D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</p:spPr>
        <p:txBody>
          <a:bodyPr anchor="b">
            <a:normAutofit/>
          </a:bodyPr>
          <a:lstStyle/>
          <a:p>
            <a:r>
              <a:rPr lang="en-IE" dirty="0" err="1"/>
              <a:t>Áreas</a:t>
            </a:r>
            <a:r>
              <a:rPr lang="en-IE" dirty="0"/>
              <a:t> de </a:t>
            </a:r>
            <a:r>
              <a:rPr lang="en-IE" dirty="0" err="1"/>
              <a:t>mejora</a:t>
            </a:r>
            <a:r>
              <a:rPr lang="en-IE" dirty="0"/>
              <a:t>: </a:t>
            </a:r>
            <a:r>
              <a:rPr lang="en-IE" dirty="0" err="1"/>
              <a:t>institucionales</a:t>
            </a:r>
            <a:endParaRPr lang="en-IE" dirty="0"/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18ECABFC-670A-D700-4B9A-8B46449F88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696206"/>
              </p:ext>
            </p:extLst>
          </p:nvPr>
        </p:nvGraphicFramePr>
        <p:xfrm>
          <a:off x="838199" y="1825625"/>
          <a:ext cx="10905699" cy="3881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5725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E1C88DB-5ADB-422C-9207-D74D9AB3D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</p:spPr>
        <p:txBody>
          <a:bodyPr anchor="b">
            <a:normAutofit/>
          </a:bodyPr>
          <a:lstStyle/>
          <a:p>
            <a:r>
              <a:rPr lang="en-IE" dirty="0" err="1"/>
              <a:t>Áreas</a:t>
            </a:r>
            <a:r>
              <a:rPr lang="en-IE" dirty="0"/>
              <a:t> de </a:t>
            </a:r>
            <a:r>
              <a:rPr lang="en-IE" dirty="0" err="1"/>
              <a:t>mejora</a:t>
            </a:r>
            <a:r>
              <a:rPr lang="en-IE" dirty="0"/>
              <a:t> (1/2): </a:t>
            </a:r>
            <a:r>
              <a:rPr lang="en-IE" dirty="0" err="1"/>
              <a:t>sustantivas</a:t>
            </a:r>
            <a:endParaRPr lang="en-IE" dirty="0"/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18ECABFC-670A-D700-4B9A-8B46449F88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96356"/>
              </p:ext>
            </p:extLst>
          </p:nvPr>
        </p:nvGraphicFramePr>
        <p:xfrm>
          <a:off x="838199" y="1825625"/>
          <a:ext cx="10905699" cy="3881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47961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E1C88DB-5ADB-422C-9207-D74D9AB3D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</p:spPr>
        <p:txBody>
          <a:bodyPr anchor="b">
            <a:normAutofit/>
          </a:bodyPr>
          <a:lstStyle/>
          <a:p>
            <a:r>
              <a:rPr lang="en-IE" dirty="0" err="1"/>
              <a:t>Áreas</a:t>
            </a:r>
            <a:r>
              <a:rPr lang="en-IE" dirty="0"/>
              <a:t> de </a:t>
            </a:r>
            <a:r>
              <a:rPr lang="en-IE" dirty="0" err="1"/>
              <a:t>mejora</a:t>
            </a:r>
            <a:r>
              <a:rPr lang="en-IE" dirty="0"/>
              <a:t> (2/2): </a:t>
            </a:r>
            <a:r>
              <a:rPr lang="en-IE" dirty="0" err="1"/>
              <a:t>sustantivas</a:t>
            </a:r>
            <a:endParaRPr lang="en-IE" dirty="0"/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18ECABFC-670A-D700-4B9A-8B46449F88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082994"/>
              </p:ext>
            </p:extLst>
          </p:nvPr>
        </p:nvGraphicFramePr>
        <p:xfrm>
          <a:off x="838199" y="1825625"/>
          <a:ext cx="10905699" cy="3881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32198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4BA149D-A815-4AD1-8916-767815EF1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</p:spPr>
        <p:txBody>
          <a:bodyPr anchor="b">
            <a:normAutofit/>
          </a:bodyPr>
          <a:lstStyle/>
          <a:p>
            <a:r>
              <a:rPr lang="es-ES" dirty="0"/>
              <a:t>Mensajes clave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D67D50FF-30ED-29EA-5E37-EBD0E7D3E9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859454"/>
              </p:ext>
            </p:extLst>
          </p:nvPr>
        </p:nvGraphicFramePr>
        <p:xfrm>
          <a:off x="838199" y="1825625"/>
          <a:ext cx="10905699" cy="3881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40570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.potx" id="{4E874F3A-6BB1-4334-AA3C-CB69D53C2FB0}" vid="{CFDAC62F-BBD6-4674-995E-7A3058955A7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91BAB6BC20B24685339F19F8B03D69" ma:contentTypeVersion="13" ma:contentTypeDescription="Create a new document." ma:contentTypeScope="" ma:versionID="4178387c46e9ee22b2a279a2de040ceb">
  <xsd:schema xmlns:xsd="http://www.w3.org/2001/XMLSchema" xmlns:xs="http://www.w3.org/2001/XMLSchema" xmlns:p="http://schemas.microsoft.com/office/2006/metadata/properties" xmlns:ns2="325df9c3-2bb3-4904-8c8b-ca17aa1ecd32" xmlns:ns3="8d4114fa-a781-4c26-827f-213d133eff66" targetNamespace="http://schemas.microsoft.com/office/2006/metadata/properties" ma:root="true" ma:fieldsID="ffcdf89ccde6993d7ef9c602b368eb8f" ns2:_="" ns3:_="">
    <xsd:import namespace="325df9c3-2bb3-4904-8c8b-ca17aa1ecd32"/>
    <xsd:import namespace="8d4114fa-a781-4c26-827f-213d133eff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5df9c3-2bb3-4904-8c8b-ca17aa1ecd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4114fa-a781-4c26-827f-213d133eff6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BB5D52-06E1-47F7-8840-5FE3BA0FAE6A}"/>
</file>

<file path=customXml/itemProps2.xml><?xml version="1.0" encoding="utf-8"?>
<ds:datastoreItem xmlns:ds="http://schemas.openxmlformats.org/officeDocument/2006/customXml" ds:itemID="{7280D9AA-0753-4A86-9D13-5C72F793742A}"/>
</file>

<file path=customXml/itemProps3.xml><?xml version="1.0" encoding="utf-8"?>
<ds:datastoreItem xmlns:ds="http://schemas.openxmlformats.org/officeDocument/2006/customXml" ds:itemID="{AE0A42A2-D945-49EB-925F-2E780E1F40DF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869</TotalTime>
  <Words>644</Words>
  <Application>Microsoft Office PowerPoint</Application>
  <PresentationFormat>Widescreen</PresentationFormat>
  <Paragraphs>69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Inversiones de alto impacto en el marco del FSE / FSE+</vt:lpstr>
      <vt:lpstr>Índice </vt:lpstr>
      <vt:lpstr>Áreas de inversión prioritaria FSE+</vt:lpstr>
      <vt:lpstr>Ejemplos de evidencia disponible</vt:lpstr>
      <vt:lpstr>Medidas de mayor valor social añadido</vt:lpstr>
      <vt:lpstr>Áreas de mejora: institucionales</vt:lpstr>
      <vt:lpstr>Áreas de mejora (1/2): sustantivas</vt:lpstr>
      <vt:lpstr>Áreas de mejora (2/2): sustantivas</vt:lpstr>
      <vt:lpstr>Mensajes clave</vt:lpstr>
      <vt:lpstr>¡Mil gracias!</vt:lpstr>
    </vt:vector>
  </TitlesOfParts>
  <Company>European Commission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ARRIBAS ARRANZ Raul (EMPL)</dc:creator>
  <cp:lastModifiedBy>ARRIBAS ARRANZ Raul (EMPL)</cp:lastModifiedBy>
  <cp:revision>31</cp:revision>
  <dcterms:created xsi:type="dcterms:W3CDTF">2022-05-10T10:08:09Z</dcterms:created>
  <dcterms:modified xsi:type="dcterms:W3CDTF">2022-05-17T08:34:40Z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2022-05-10T10:08:10Z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81ef9ac2-8ceb-4b39-9ae9-1b34d57f8562</vt:lpwstr>
  </property>
  <property fmtid="{D5CDD505-2E9C-101B-9397-08002B2CF9AE}" pid="8" name="MSIP_Label_6bd9ddd1-4d20-43f6-abfa-fc3c07406f94_ContentBits">
    <vt:lpwstr>0</vt:lpwstr>
  </property>
  <property fmtid="{D5CDD505-2E9C-101B-9397-08002B2CF9AE}" pid="9" name="ContentTypeId">
    <vt:lpwstr>0x010100D891BAB6BC20B24685339F19F8B03D69</vt:lpwstr>
  </property>
</Properties>
</file>