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2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8" autoAdjust="0"/>
    <p:restoredTop sz="86714" autoAdjust="0"/>
  </p:normalViewPr>
  <p:slideViewPr>
    <p:cSldViewPr snapToGrid="0">
      <p:cViewPr>
        <p:scale>
          <a:sx n="95" d="100"/>
          <a:sy n="95" d="100"/>
        </p:scale>
        <p:origin x="9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1C2A1-1ED6-4C55-9A3C-9331813BF24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0E87A9-C77F-413B-9DFB-90C6B1B2F472}">
      <dgm:prSet custT="1"/>
      <dgm:spPr>
        <a:solidFill>
          <a:srgbClr val="FFC000"/>
        </a:solidFill>
      </dgm:spPr>
      <dgm:t>
        <a:bodyPr/>
        <a:lstStyle/>
        <a:p>
          <a:pPr algn="ctr"/>
          <a:r>
            <a:rPr lang="es-ES" sz="1000" b="1" dirty="0">
              <a:latin typeface="Leelawadee" panose="020B0502040204020203" pitchFamily="34" charset="-34"/>
              <a:cs typeface="Leelawadee" panose="020B0502040204020203" pitchFamily="34" charset="-34"/>
            </a:rPr>
            <a:t>INMUNOQUÍMICA</a:t>
          </a:r>
        </a:p>
      </dgm:t>
    </dgm:pt>
    <dgm:pt modelId="{A18DA2A7-37E3-420D-89CE-8C8EBE997E74}" type="parTrans" cxnId="{D8B7EB2B-E9AC-4DAB-96CA-BDD1607A6CF4}">
      <dgm:prSet custT="1"/>
      <dgm:spPr/>
      <dgm:t>
        <a:bodyPr/>
        <a:lstStyle/>
        <a:p>
          <a:pPr algn="ctr"/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2C2C1D9A-4784-4AF3-8198-EB5FFE71E639}" type="sibTrans" cxnId="{D8B7EB2B-E9AC-4DAB-96CA-BDD1607A6CF4}">
      <dgm:prSet/>
      <dgm:spPr/>
      <dgm:t>
        <a:bodyPr/>
        <a:lstStyle/>
        <a:p>
          <a:pPr algn="ctr"/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5DA35424-F460-4F7B-8807-0FD1D8FDEC41}">
      <dgm:prSet phldrT="[Texto]" custT="1"/>
      <dgm:spPr>
        <a:solidFill>
          <a:srgbClr val="002060"/>
        </a:solidFill>
      </dgm:spPr>
      <dgm:t>
        <a:bodyPr/>
        <a:lstStyle/>
        <a:p>
          <a:pPr algn="ctr"/>
          <a:r>
            <a:rPr lang="es-ES" sz="1000" b="1" dirty="0">
              <a:latin typeface="Leelawadee" panose="020B0502040204020203" pitchFamily="34" charset="-34"/>
              <a:cs typeface="Leelawadee" panose="020B0502040204020203" pitchFamily="34" charset="-34"/>
            </a:rPr>
            <a:t>INMUNIDAD CELULAR</a:t>
          </a:r>
        </a:p>
      </dgm:t>
    </dgm:pt>
    <dgm:pt modelId="{3E2AAC62-FF00-4A5B-9699-1DA2C13107D1}" type="parTrans" cxnId="{EDA394FF-D044-4B24-AE9E-393C7AEA786D}">
      <dgm:prSet custT="1"/>
      <dgm:spPr/>
      <dgm:t>
        <a:bodyPr/>
        <a:lstStyle/>
        <a:p>
          <a:pPr algn="ctr"/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5EF4AAC0-74E8-4775-B15E-AB035FFB23A5}" type="sibTrans" cxnId="{EDA394FF-D044-4B24-AE9E-393C7AEA786D}">
      <dgm:prSet/>
      <dgm:spPr/>
      <dgm:t>
        <a:bodyPr/>
        <a:lstStyle/>
        <a:p>
          <a:pPr algn="ctr"/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412F3775-5B5F-4CB8-9C0B-002F26D622EA}">
      <dgm:prSet phldrT="[Texto]" custT="1"/>
      <dgm:spPr>
        <a:solidFill>
          <a:srgbClr val="FF0000"/>
        </a:solidFill>
      </dgm:spPr>
      <dgm:t>
        <a:bodyPr/>
        <a:lstStyle/>
        <a:p>
          <a:pPr algn="ctr"/>
          <a:r>
            <a:rPr lang="es-ES" sz="1000" b="1" dirty="0">
              <a:latin typeface="Leelawadee" panose="020B0502040204020203" pitchFamily="34" charset="-34"/>
              <a:cs typeface="Leelawadee" panose="020B0502040204020203" pitchFamily="34" charset="-34"/>
            </a:rPr>
            <a:t>HISTOCOMPATIBILIDAD</a:t>
          </a:r>
        </a:p>
      </dgm:t>
    </dgm:pt>
    <dgm:pt modelId="{EC152302-3FB5-4100-BF43-B31B86AFDC32}" type="parTrans" cxnId="{5C7B1568-B6C2-4900-B72C-88360A2D5119}">
      <dgm:prSet custT="1"/>
      <dgm:spPr/>
      <dgm:t>
        <a:bodyPr/>
        <a:lstStyle/>
        <a:p>
          <a:pPr algn="ctr"/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098C58CA-7522-43F2-9517-3BE70D6BB6E8}" type="sibTrans" cxnId="{5C7B1568-B6C2-4900-B72C-88360A2D5119}">
      <dgm:prSet/>
      <dgm:spPr/>
      <dgm:t>
        <a:bodyPr/>
        <a:lstStyle/>
        <a:p>
          <a:pPr algn="ctr"/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82424CBF-8E2F-448A-8044-C051592D7393}">
      <dgm:prSet phldrT="[Texto]" custT="1"/>
      <dgm:spPr>
        <a:solidFill>
          <a:srgbClr val="FF0000"/>
        </a:solidFill>
      </dgm:spPr>
      <dgm:t>
        <a:bodyPr/>
        <a:lstStyle/>
        <a:p>
          <a:pPr algn="ctr"/>
          <a:r>
            <a:rPr lang="es-ES" sz="900" b="1" dirty="0">
              <a:latin typeface="Leelawadee" panose="020B0502040204020203" pitchFamily="34" charset="-34"/>
              <a:cs typeface="Leelawadee" panose="020B0502040204020203" pitchFamily="34" charset="-34"/>
            </a:rPr>
            <a:t>GUARDIAS TRANSPLANTE</a:t>
          </a:r>
        </a:p>
      </dgm:t>
    </dgm:pt>
    <dgm:pt modelId="{9ACE3380-8BF2-48E8-A203-CF195AF4CC40}" type="parTrans" cxnId="{9BE85793-4B24-49BE-8863-A8475E193E6E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9B7777B7-9BC6-4876-AC6B-892633180444}" type="sibTrans" cxnId="{9BE85793-4B24-49BE-8863-A8475E193E6E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6FCFBA88-2C01-46ED-A1CD-A1DF1950D827}">
      <dgm:prSet phldrT="[Texto]" custT="1"/>
      <dgm:spPr>
        <a:solidFill>
          <a:srgbClr val="002060"/>
        </a:solidFill>
      </dgm:spPr>
      <dgm:t>
        <a:bodyPr/>
        <a:lstStyle/>
        <a:p>
          <a:pPr algn="ctr"/>
          <a:r>
            <a:rPr lang="es-ES" sz="900" b="1" dirty="0">
              <a:latin typeface="Leelawadee" panose="020B0502040204020203" pitchFamily="34" charset="-34"/>
              <a:cs typeface="Leelawadee" panose="020B0502040204020203" pitchFamily="34" charset="-34"/>
            </a:rPr>
            <a:t>DIAGNÓSTICO GENÉTICO Y MOLECULAR DE INMUNODEFICIENCIAS PRIMARIAS</a:t>
          </a:r>
        </a:p>
      </dgm:t>
    </dgm:pt>
    <dgm:pt modelId="{5EDDC3C1-61B0-4C69-9D85-F2263AF83677}" type="parTrans" cxnId="{34200AF9-46D1-4C8D-AED5-EE7EFFF05E81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06E3B24F-EEBD-4C30-85FF-0D7C5B577FCC}" type="sibTrans" cxnId="{34200AF9-46D1-4C8D-AED5-EE7EFFF05E81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B3868F1A-E7F0-426B-8E47-2E7C092920BA}">
      <dgm:prSet phldrT="[Texto]" custT="1"/>
      <dgm:spPr>
        <a:solidFill>
          <a:srgbClr val="FF0000"/>
        </a:solidFill>
      </dgm:spPr>
      <dgm:t>
        <a:bodyPr/>
        <a:lstStyle/>
        <a:p>
          <a:pPr algn="ctr"/>
          <a:r>
            <a:rPr lang="es-ES" sz="900" b="1" dirty="0">
              <a:latin typeface="Leelawadee" panose="020B0502040204020203" pitchFamily="34" charset="-34"/>
              <a:cs typeface="Leelawadee" panose="020B0502040204020203" pitchFamily="34" charset="-34"/>
            </a:rPr>
            <a:t>TIPAJE HLA Y SEGUIMIENTO ANTICUERPOS ANTI-HLA</a:t>
          </a:r>
        </a:p>
      </dgm:t>
    </dgm:pt>
    <dgm:pt modelId="{4E89202E-523D-4BD0-ADEC-C5DD1F0AAA9F}" type="parTrans" cxnId="{8EBA20F0-4691-444E-83B8-715E9E8721F3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55CB6197-8881-4095-8B34-CECD7DC6EBBB}" type="sibTrans" cxnId="{8EBA20F0-4691-444E-83B8-715E9E8721F3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B2C56D41-F38A-4445-8028-C6A103052AC4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es-ES" sz="1000" b="1" dirty="0">
              <a:latin typeface="Leelawadee" panose="020B0502040204020203" pitchFamily="34" charset="-34"/>
              <a:cs typeface="Leelawadee" panose="020B0502040204020203" pitchFamily="34" charset="-34"/>
            </a:rPr>
            <a:t>AUTOINMUNIDAD</a:t>
          </a:r>
        </a:p>
      </dgm:t>
    </dgm:pt>
    <dgm:pt modelId="{FBFB9451-64C1-4C03-9555-1DE4B252B315}" type="parTrans" cxnId="{197C1249-2078-4DB2-B195-07D8399C69DB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CA49502F-D43D-468C-BCFE-0D0DE19A5775}" type="sibTrans" cxnId="{197C1249-2078-4DB2-B195-07D8399C69DB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293F067-0746-454D-8EC8-221063137E75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es-ES" sz="1000" b="1" dirty="0">
              <a:latin typeface="Leelawadee" panose="020B0502040204020203" pitchFamily="34" charset="-34"/>
              <a:cs typeface="Leelawadee" panose="020B0502040204020203" pitchFamily="34" charset="-34"/>
            </a:rPr>
            <a:t>GENÉTICA MOLECULAR</a:t>
          </a:r>
        </a:p>
      </dgm:t>
    </dgm:pt>
    <dgm:pt modelId="{52796E76-A621-4E69-88BB-4079F458142C}" type="parTrans" cxnId="{87F607E4-AF69-4FC8-9460-F469BD652D77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7F88CEDA-CE8B-4631-BF14-170C9AEAE55D}" type="sibTrans" cxnId="{87F607E4-AF69-4FC8-9460-F469BD652D77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4C9F45DE-17CB-4E34-9B3C-FEAB0D67D11B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s-ES" sz="1000" b="1" dirty="0">
              <a:latin typeface="Leelawadee" panose="020B0502040204020203" pitchFamily="34" charset="-34"/>
              <a:cs typeface="Leelawadee" panose="020B0502040204020203" pitchFamily="34" charset="-34"/>
            </a:rPr>
            <a:t>UNIDAD DE INMUNOTERAPIA DEL CÁNCER</a:t>
          </a:r>
        </a:p>
      </dgm:t>
    </dgm:pt>
    <dgm:pt modelId="{2DB7332D-A55F-48D5-BBF8-F584A6C158D7}" type="parTrans" cxnId="{F5FC3B80-B8BE-4EEC-8AC4-BC21DE1F28E0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D8E0D31-5919-44A9-9FBD-9D81D2155D10}" type="sibTrans" cxnId="{F5FC3B80-B8BE-4EEC-8AC4-BC21DE1F28E0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616A5AAF-352F-4942-B09D-8A7E1FD77BBD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s-ES" sz="1000" b="1" dirty="0">
              <a:latin typeface="Leelawadee" panose="020B0502040204020203" pitchFamily="34" charset="-34"/>
              <a:cs typeface="Leelawadee" panose="020B0502040204020203" pitchFamily="34" charset="-34"/>
            </a:rPr>
            <a:t>UNIDAD DE INMUNOLOGÍA CLÍNICA</a:t>
          </a:r>
        </a:p>
      </dgm:t>
    </dgm:pt>
    <dgm:pt modelId="{4B589C36-6335-4D5A-9088-FE7826F065C3}" type="parTrans" cxnId="{E447A40C-295B-4D79-A3FA-75997978D03B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9E15D448-7279-442D-BA71-6B08D4018EE2}" type="sibTrans" cxnId="{E447A40C-295B-4D79-A3FA-75997978D03B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B54FC3C0-F4F8-4C02-AD5A-D91BFAF5A8C4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s-ES" sz="900" b="1" dirty="0" err="1">
              <a:latin typeface="Leelawadee" panose="020B0502040204020203" pitchFamily="34" charset="-34"/>
              <a:cs typeface="Leelawadee" panose="020B0502040204020203" pitchFamily="34" charset="-34"/>
            </a:rPr>
            <a:t>TILs</a:t>
          </a:r>
          <a:r>
            <a:rPr lang="es-ES" sz="900" b="1" dirty="0">
              <a:latin typeface="Leelawadee" panose="020B0502040204020203" pitchFamily="34" charset="-34"/>
              <a:cs typeface="Leelawadee" panose="020B0502040204020203" pitchFamily="34" charset="-34"/>
            </a:rPr>
            <a:t>, CAR-T, DISEÑO ANTICUERPOS</a:t>
          </a:r>
        </a:p>
      </dgm:t>
    </dgm:pt>
    <dgm:pt modelId="{1A9C1527-11D9-4523-82B6-B829A94009F3}" type="parTrans" cxnId="{F0ED7DB7-79E9-41B1-9853-C3CBA24BD381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5FC635EE-4674-4496-A7C6-49674B60E29C}" type="sibTrans" cxnId="{F0ED7DB7-79E9-41B1-9853-C3CBA24BD381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44731E55-ECF0-4307-B30D-BACAC8465436}">
      <dgm:prSet custT="1"/>
      <dgm:spPr>
        <a:solidFill>
          <a:srgbClr val="FFC000"/>
        </a:solidFill>
      </dgm:spPr>
      <dgm:t>
        <a:bodyPr/>
        <a:lstStyle/>
        <a:p>
          <a:pPr algn="ctr"/>
          <a:r>
            <a:rPr lang="es-ES" sz="900" b="1" dirty="0">
              <a:latin typeface="Leelawadee" panose="020B0502040204020203" pitchFamily="34" charset="-34"/>
              <a:cs typeface="Leelawadee" panose="020B0502040204020203" pitchFamily="34" charset="-34"/>
            </a:rPr>
            <a:t>ESTUDIO CUANTITATIVO Y FUNCIONAL DE INMUNOPROTEÍNAS</a:t>
          </a:r>
        </a:p>
      </dgm:t>
    </dgm:pt>
    <dgm:pt modelId="{C0D1D236-BCC6-44EF-9134-333FA7E67BFC}" type="parTrans" cxnId="{DD0D6AA6-5E06-470C-A278-CAF07086F312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CD35484A-38D1-43AD-85A2-F8796B687404}" type="sibTrans" cxnId="{DD0D6AA6-5E06-470C-A278-CAF07086F312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6B774A73-8244-4665-8C6B-4230795D8A60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es-ES" sz="900" b="1" dirty="0">
              <a:latin typeface="Leelawadee" panose="020B0502040204020203" pitchFamily="34" charset="-34"/>
              <a:cs typeface="Leelawadee" panose="020B0502040204020203" pitchFamily="34" charset="-34"/>
            </a:rPr>
            <a:t>AUTOANTICUERPOS Y EFICIENCIA DE FÁRMACOS BIOLÓGICOS</a:t>
          </a:r>
        </a:p>
      </dgm:t>
    </dgm:pt>
    <dgm:pt modelId="{835ED9B0-60AB-477D-A338-32382BDCC28C}" type="parTrans" cxnId="{817F3642-34E3-486E-8F46-ABB4B34C3B33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4DEC43BD-C9F3-4CDD-922F-95BB1BCD560C}" type="sibTrans" cxnId="{817F3642-34E3-486E-8F46-ABB4B34C3B33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BB8A228-F64E-4B1A-BEF5-9340795AC741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s-ES" sz="900" b="1" dirty="0">
              <a:latin typeface="Leelawadee" panose="020B0502040204020203" pitchFamily="34" charset="-34"/>
              <a:cs typeface="Leelawadee" panose="020B0502040204020203" pitchFamily="34" charset="-34"/>
            </a:rPr>
            <a:t>CONSULTA EXTERNA E INTERCONSULTAS</a:t>
          </a:r>
        </a:p>
      </dgm:t>
    </dgm:pt>
    <dgm:pt modelId="{2F9289EA-49C2-45B0-A3F7-262D929B1791}" type="parTrans" cxnId="{EEE25FC8-5002-41C3-A521-45EFCEDE313F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3A51BD8E-9001-47ED-9132-9906D0FB93DD}" type="sibTrans" cxnId="{EEE25FC8-5002-41C3-A521-45EFCEDE313F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3A2D5FED-33A9-4FDB-8B99-2B75645275C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s-ES" sz="900" b="1" dirty="0">
              <a:latin typeface="Leelawadee" panose="020B0502040204020203" pitchFamily="34" charset="-34"/>
              <a:cs typeface="Leelawadee" panose="020B0502040204020203" pitchFamily="34" charset="-34"/>
            </a:rPr>
            <a:t>TRATAMIENTOS EN HOSPITAL DE DÍA</a:t>
          </a:r>
        </a:p>
      </dgm:t>
    </dgm:pt>
    <dgm:pt modelId="{99CBD42C-4594-40F6-9F39-8C4FA49409F6}" type="parTrans" cxnId="{4ADEE004-6933-40F3-A48C-F101EDEC128F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21071D08-F223-47E2-AD00-BEE79FAD4AE9}" type="sibTrans" cxnId="{4ADEE004-6933-40F3-A48C-F101EDEC128F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2E9EF205-BDC8-42C6-A390-CA324C622B76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es-ES" sz="900" b="1" dirty="0">
              <a:latin typeface="Leelawadee" panose="020B0502040204020203" pitchFamily="34" charset="-34"/>
              <a:cs typeface="Leelawadee" panose="020B0502040204020203" pitchFamily="34" charset="-34"/>
            </a:rPr>
            <a:t>ÚNICO SERVICIO DE INMUNOLOGÍA CON LABORATORIO DE GENÉTICA MOLECULAR</a:t>
          </a:r>
        </a:p>
      </dgm:t>
    </dgm:pt>
    <dgm:pt modelId="{FB3087BF-D563-4A1D-86E8-813B18672424}" type="parTrans" cxnId="{2B0EDD5B-CED3-4C20-AF03-A3BCF6223F58}">
      <dgm:prSet custT="1"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9A42F583-0610-494B-ABAF-CE13781F6FD9}" type="sibTrans" cxnId="{2B0EDD5B-CED3-4C20-AF03-A3BCF6223F58}">
      <dgm:prSet/>
      <dgm:spPr/>
      <dgm:t>
        <a:bodyPr/>
        <a:lstStyle/>
        <a:p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2000CF81-6C85-4ACE-B08B-AA31136CF76A}">
      <dgm:prSet phldrT="[Texto]" custT="1"/>
      <dgm:spPr/>
      <dgm:t>
        <a:bodyPr/>
        <a:lstStyle/>
        <a:p>
          <a:pPr algn="ctr"/>
          <a:r>
            <a:rPr lang="es-ES" sz="1000" b="1" dirty="0">
              <a:latin typeface="Leelawadee" panose="020B0502040204020203" pitchFamily="34" charset="-34"/>
              <a:cs typeface="Leelawadee" panose="020B0502040204020203" pitchFamily="34" charset="-34"/>
            </a:rPr>
            <a:t>ACTIVIDAD ASISTENCIAL</a:t>
          </a:r>
        </a:p>
      </dgm:t>
    </dgm:pt>
    <dgm:pt modelId="{918B40EC-7997-45FF-8EB0-F2B208E71817}" type="sibTrans" cxnId="{3B4B0A77-55DF-4B8B-9B3E-176585D32024}">
      <dgm:prSet/>
      <dgm:spPr/>
      <dgm:t>
        <a:bodyPr/>
        <a:lstStyle/>
        <a:p>
          <a:pPr algn="ctr"/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FCB5FF36-198E-4CC4-A4B6-EFA3D110A3BF}" type="parTrans" cxnId="{3B4B0A77-55DF-4B8B-9B3E-176585D32024}">
      <dgm:prSet/>
      <dgm:spPr/>
      <dgm:t>
        <a:bodyPr/>
        <a:lstStyle/>
        <a:p>
          <a:pPr algn="ctr"/>
          <a:endParaRPr lang="es-ES" sz="1000" b="1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7C547FD3-9B51-4D34-BF3B-5E70C1BA153A}" type="pres">
      <dgm:prSet presAssocID="{ABE1C2A1-1ED6-4C55-9A3C-9331813BF24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DAF3A8A-2C78-4C47-9CF1-BE8B17B25A92}" type="pres">
      <dgm:prSet presAssocID="{2000CF81-6C85-4ACE-B08B-AA31136CF76A}" presName="root1" presStyleCnt="0"/>
      <dgm:spPr/>
    </dgm:pt>
    <dgm:pt modelId="{6E5319D2-9AC4-4795-B6DA-3DEE4074EAAE}" type="pres">
      <dgm:prSet presAssocID="{2000CF81-6C85-4ACE-B08B-AA31136CF76A}" presName="LevelOneTextNode" presStyleLbl="node0" presStyleIdx="0" presStyleCnt="1" custScaleX="152627">
        <dgm:presLayoutVars>
          <dgm:chPref val="3"/>
        </dgm:presLayoutVars>
      </dgm:prSet>
      <dgm:spPr/>
    </dgm:pt>
    <dgm:pt modelId="{5C360D6F-362E-417E-AB7D-5864E63159E3}" type="pres">
      <dgm:prSet presAssocID="{2000CF81-6C85-4ACE-B08B-AA31136CF76A}" presName="level2hierChild" presStyleCnt="0"/>
      <dgm:spPr/>
    </dgm:pt>
    <dgm:pt modelId="{4C5F54FC-2168-4EF2-A68B-C32AB64DAFED}" type="pres">
      <dgm:prSet presAssocID="{EC152302-3FB5-4100-BF43-B31B86AFDC32}" presName="conn2-1" presStyleLbl="parChTrans1D2" presStyleIdx="0" presStyleCnt="7"/>
      <dgm:spPr/>
    </dgm:pt>
    <dgm:pt modelId="{F74D5CA1-93B1-407C-A8C5-90B541C37384}" type="pres">
      <dgm:prSet presAssocID="{EC152302-3FB5-4100-BF43-B31B86AFDC32}" presName="connTx" presStyleLbl="parChTrans1D2" presStyleIdx="0" presStyleCnt="7"/>
      <dgm:spPr/>
    </dgm:pt>
    <dgm:pt modelId="{5906E06D-7FEE-45F8-888D-3F4F98F2C79E}" type="pres">
      <dgm:prSet presAssocID="{412F3775-5B5F-4CB8-9C0B-002F26D622EA}" presName="root2" presStyleCnt="0"/>
      <dgm:spPr/>
    </dgm:pt>
    <dgm:pt modelId="{4E26A813-9277-4AFD-A31B-DB78BBF29ADA}" type="pres">
      <dgm:prSet presAssocID="{412F3775-5B5F-4CB8-9C0B-002F26D622EA}" presName="LevelTwoTextNode" presStyleLbl="node2" presStyleIdx="0" presStyleCnt="7" custScaleX="113644">
        <dgm:presLayoutVars>
          <dgm:chPref val="3"/>
        </dgm:presLayoutVars>
      </dgm:prSet>
      <dgm:spPr/>
    </dgm:pt>
    <dgm:pt modelId="{726950DC-E2C4-432B-9D5A-3D88DFE53DC9}" type="pres">
      <dgm:prSet presAssocID="{412F3775-5B5F-4CB8-9C0B-002F26D622EA}" presName="level3hierChild" presStyleCnt="0"/>
      <dgm:spPr/>
    </dgm:pt>
    <dgm:pt modelId="{E037D896-3A2A-4B76-936A-D0AD77A548F7}" type="pres">
      <dgm:prSet presAssocID="{9ACE3380-8BF2-48E8-A203-CF195AF4CC40}" presName="conn2-1" presStyleLbl="parChTrans1D3" presStyleIdx="0" presStyleCnt="9"/>
      <dgm:spPr/>
    </dgm:pt>
    <dgm:pt modelId="{1CF2EAB6-DDE5-46DF-8B7B-1FB58A6A7EB3}" type="pres">
      <dgm:prSet presAssocID="{9ACE3380-8BF2-48E8-A203-CF195AF4CC40}" presName="connTx" presStyleLbl="parChTrans1D3" presStyleIdx="0" presStyleCnt="9"/>
      <dgm:spPr/>
    </dgm:pt>
    <dgm:pt modelId="{2C91A267-B868-428D-B167-A28257DCABF8}" type="pres">
      <dgm:prSet presAssocID="{82424CBF-8E2F-448A-8044-C051592D7393}" presName="root2" presStyleCnt="0"/>
      <dgm:spPr/>
    </dgm:pt>
    <dgm:pt modelId="{C330150A-B1E8-4FF2-89F5-C6F2B48D729E}" type="pres">
      <dgm:prSet presAssocID="{82424CBF-8E2F-448A-8044-C051592D7393}" presName="LevelTwoTextNode" presStyleLbl="node3" presStyleIdx="0" presStyleCnt="9" custScaleX="124313">
        <dgm:presLayoutVars>
          <dgm:chPref val="3"/>
        </dgm:presLayoutVars>
      </dgm:prSet>
      <dgm:spPr/>
    </dgm:pt>
    <dgm:pt modelId="{9174104E-E39E-4F40-9680-43A6A6277897}" type="pres">
      <dgm:prSet presAssocID="{82424CBF-8E2F-448A-8044-C051592D7393}" presName="level3hierChild" presStyleCnt="0"/>
      <dgm:spPr/>
    </dgm:pt>
    <dgm:pt modelId="{5544A5EC-7F75-422B-B7D8-785AD0BF495D}" type="pres">
      <dgm:prSet presAssocID="{4E89202E-523D-4BD0-ADEC-C5DD1F0AAA9F}" presName="conn2-1" presStyleLbl="parChTrans1D3" presStyleIdx="1" presStyleCnt="9"/>
      <dgm:spPr/>
    </dgm:pt>
    <dgm:pt modelId="{EA7DC57E-8DBC-4B43-BDB4-7E6BA6EF9960}" type="pres">
      <dgm:prSet presAssocID="{4E89202E-523D-4BD0-ADEC-C5DD1F0AAA9F}" presName="connTx" presStyleLbl="parChTrans1D3" presStyleIdx="1" presStyleCnt="9"/>
      <dgm:spPr/>
    </dgm:pt>
    <dgm:pt modelId="{CA0EF480-3E12-48FA-A80C-462949476FF4}" type="pres">
      <dgm:prSet presAssocID="{B3868F1A-E7F0-426B-8E47-2E7C092920BA}" presName="root2" presStyleCnt="0"/>
      <dgm:spPr/>
    </dgm:pt>
    <dgm:pt modelId="{C71810E5-E6A2-4DEA-84B0-D63C7BD23A6B}" type="pres">
      <dgm:prSet presAssocID="{B3868F1A-E7F0-426B-8E47-2E7C092920BA}" presName="LevelTwoTextNode" presStyleLbl="node3" presStyleIdx="1" presStyleCnt="9" custScaleX="124313">
        <dgm:presLayoutVars>
          <dgm:chPref val="3"/>
        </dgm:presLayoutVars>
      </dgm:prSet>
      <dgm:spPr/>
    </dgm:pt>
    <dgm:pt modelId="{32DCFBC5-1B25-4EBC-BED6-236081C1020D}" type="pres">
      <dgm:prSet presAssocID="{B3868F1A-E7F0-426B-8E47-2E7C092920BA}" presName="level3hierChild" presStyleCnt="0"/>
      <dgm:spPr/>
    </dgm:pt>
    <dgm:pt modelId="{658A73E8-E855-4A01-A27C-6F3094ABF897}" type="pres">
      <dgm:prSet presAssocID="{3E2AAC62-FF00-4A5B-9699-1DA2C13107D1}" presName="conn2-1" presStyleLbl="parChTrans1D2" presStyleIdx="1" presStyleCnt="7"/>
      <dgm:spPr/>
    </dgm:pt>
    <dgm:pt modelId="{BDCE9BE1-2F67-484D-A9C2-F3042EE54886}" type="pres">
      <dgm:prSet presAssocID="{3E2AAC62-FF00-4A5B-9699-1DA2C13107D1}" presName="connTx" presStyleLbl="parChTrans1D2" presStyleIdx="1" presStyleCnt="7"/>
      <dgm:spPr/>
    </dgm:pt>
    <dgm:pt modelId="{46EDD752-023C-4E2B-AF4D-45169AD9330C}" type="pres">
      <dgm:prSet presAssocID="{5DA35424-F460-4F7B-8807-0FD1D8FDEC41}" presName="root2" presStyleCnt="0"/>
      <dgm:spPr/>
    </dgm:pt>
    <dgm:pt modelId="{A252DCC6-8395-4001-B957-5213DB30990B}" type="pres">
      <dgm:prSet presAssocID="{5DA35424-F460-4F7B-8807-0FD1D8FDEC41}" presName="LevelTwoTextNode" presStyleLbl="node2" presStyleIdx="1" presStyleCnt="7" custScaleX="113644">
        <dgm:presLayoutVars>
          <dgm:chPref val="3"/>
        </dgm:presLayoutVars>
      </dgm:prSet>
      <dgm:spPr/>
    </dgm:pt>
    <dgm:pt modelId="{7A087EDE-38A6-4841-AD27-2B247FAAF53A}" type="pres">
      <dgm:prSet presAssocID="{5DA35424-F460-4F7B-8807-0FD1D8FDEC41}" presName="level3hierChild" presStyleCnt="0"/>
      <dgm:spPr/>
    </dgm:pt>
    <dgm:pt modelId="{33296E35-D700-4559-9499-56375D6F5F97}" type="pres">
      <dgm:prSet presAssocID="{5EDDC3C1-61B0-4C69-9D85-F2263AF83677}" presName="conn2-1" presStyleLbl="parChTrans1D3" presStyleIdx="2" presStyleCnt="9"/>
      <dgm:spPr/>
    </dgm:pt>
    <dgm:pt modelId="{BB5CAB6A-9C32-40C5-97AB-0B79EE2F5767}" type="pres">
      <dgm:prSet presAssocID="{5EDDC3C1-61B0-4C69-9D85-F2263AF83677}" presName="connTx" presStyleLbl="parChTrans1D3" presStyleIdx="2" presStyleCnt="9"/>
      <dgm:spPr/>
    </dgm:pt>
    <dgm:pt modelId="{874DF068-6626-47DF-A164-BF5D37F733B4}" type="pres">
      <dgm:prSet presAssocID="{6FCFBA88-2C01-46ED-A1CD-A1DF1950D827}" presName="root2" presStyleCnt="0"/>
      <dgm:spPr/>
    </dgm:pt>
    <dgm:pt modelId="{58BD0C70-3D5F-416F-94EF-2CDC604F3522}" type="pres">
      <dgm:prSet presAssocID="{6FCFBA88-2C01-46ED-A1CD-A1DF1950D827}" presName="LevelTwoTextNode" presStyleLbl="node3" presStyleIdx="2" presStyleCnt="9" custScaleX="124313" custScaleY="129172">
        <dgm:presLayoutVars>
          <dgm:chPref val="3"/>
        </dgm:presLayoutVars>
      </dgm:prSet>
      <dgm:spPr/>
    </dgm:pt>
    <dgm:pt modelId="{D3007FAE-CDF4-4930-A88B-612ED144DEB6}" type="pres">
      <dgm:prSet presAssocID="{6FCFBA88-2C01-46ED-A1CD-A1DF1950D827}" presName="level3hierChild" presStyleCnt="0"/>
      <dgm:spPr/>
    </dgm:pt>
    <dgm:pt modelId="{89EF98F3-B513-4C38-9E4C-BD3C6D9C0757}" type="pres">
      <dgm:prSet presAssocID="{A18DA2A7-37E3-420D-89CE-8C8EBE997E74}" presName="conn2-1" presStyleLbl="parChTrans1D2" presStyleIdx="2" presStyleCnt="7"/>
      <dgm:spPr/>
    </dgm:pt>
    <dgm:pt modelId="{7E04A815-A6D0-413A-9B8E-FA880D109B3E}" type="pres">
      <dgm:prSet presAssocID="{A18DA2A7-37E3-420D-89CE-8C8EBE997E74}" presName="connTx" presStyleLbl="parChTrans1D2" presStyleIdx="2" presStyleCnt="7"/>
      <dgm:spPr/>
    </dgm:pt>
    <dgm:pt modelId="{BD3AF4C1-A84B-4C0D-A68B-6790465F8DE1}" type="pres">
      <dgm:prSet presAssocID="{4D0E87A9-C77F-413B-9DFB-90C6B1B2F472}" presName="root2" presStyleCnt="0"/>
      <dgm:spPr/>
    </dgm:pt>
    <dgm:pt modelId="{DB714AAC-9D35-4E1A-A63A-9A56370FF1E1}" type="pres">
      <dgm:prSet presAssocID="{4D0E87A9-C77F-413B-9DFB-90C6B1B2F472}" presName="LevelTwoTextNode" presStyleLbl="node2" presStyleIdx="2" presStyleCnt="7" custScaleX="113644">
        <dgm:presLayoutVars>
          <dgm:chPref val="3"/>
        </dgm:presLayoutVars>
      </dgm:prSet>
      <dgm:spPr/>
    </dgm:pt>
    <dgm:pt modelId="{EF72E17C-E903-44B5-B4E3-A26E92A95488}" type="pres">
      <dgm:prSet presAssocID="{4D0E87A9-C77F-413B-9DFB-90C6B1B2F472}" presName="level3hierChild" presStyleCnt="0"/>
      <dgm:spPr/>
    </dgm:pt>
    <dgm:pt modelId="{5D8B6E9D-3214-4292-893D-DDF0A5F4C983}" type="pres">
      <dgm:prSet presAssocID="{C0D1D236-BCC6-44EF-9134-333FA7E67BFC}" presName="conn2-1" presStyleLbl="parChTrans1D3" presStyleIdx="3" presStyleCnt="9"/>
      <dgm:spPr/>
    </dgm:pt>
    <dgm:pt modelId="{476A59E4-43A9-4888-A5A4-58D7D278A84C}" type="pres">
      <dgm:prSet presAssocID="{C0D1D236-BCC6-44EF-9134-333FA7E67BFC}" presName="connTx" presStyleLbl="parChTrans1D3" presStyleIdx="3" presStyleCnt="9"/>
      <dgm:spPr/>
    </dgm:pt>
    <dgm:pt modelId="{8E8237E7-05AF-406C-8F4F-F445A3B819A1}" type="pres">
      <dgm:prSet presAssocID="{44731E55-ECF0-4307-B30D-BACAC8465436}" presName="root2" presStyleCnt="0"/>
      <dgm:spPr/>
    </dgm:pt>
    <dgm:pt modelId="{282C3D12-2CCA-47D1-9CA5-B42D81A98DCB}" type="pres">
      <dgm:prSet presAssocID="{44731E55-ECF0-4307-B30D-BACAC8465436}" presName="LevelTwoTextNode" presStyleLbl="node3" presStyleIdx="3" presStyleCnt="9" custScaleX="124313">
        <dgm:presLayoutVars>
          <dgm:chPref val="3"/>
        </dgm:presLayoutVars>
      </dgm:prSet>
      <dgm:spPr/>
    </dgm:pt>
    <dgm:pt modelId="{3EF5435A-83A2-41C9-BCC7-3A9AF9979BD4}" type="pres">
      <dgm:prSet presAssocID="{44731E55-ECF0-4307-B30D-BACAC8465436}" presName="level3hierChild" presStyleCnt="0"/>
      <dgm:spPr/>
    </dgm:pt>
    <dgm:pt modelId="{254A13A7-640C-4E3F-9527-492CF76F7FCB}" type="pres">
      <dgm:prSet presAssocID="{FBFB9451-64C1-4C03-9555-1DE4B252B315}" presName="conn2-1" presStyleLbl="parChTrans1D2" presStyleIdx="3" presStyleCnt="7"/>
      <dgm:spPr/>
    </dgm:pt>
    <dgm:pt modelId="{9122DC03-DF39-4C5B-812C-44BAA190074D}" type="pres">
      <dgm:prSet presAssocID="{FBFB9451-64C1-4C03-9555-1DE4B252B315}" presName="connTx" presStyleLbl="parChTrans1D2" presStyleIdx="3" presStyleCnt="7"/>
      <dgm:spPr/>
    </dgm:pt>
    <dgm:pt modelId="{E7EC876B-2D60-4B2B-BBB5-AC2F167D0598}" type="pres">
      <dgm:prSet presAssocID="{B2C56D41-F38A-4445-8028-C6A103052AC4}" presName="root2" presStyleCnt="0"/>
      <dgm:spPr/>
    </dgm:pt>
    <dgm:pt modelId="{72CA5EA0-001C-4845-92FC-9EED9354B4C2}" type="pres">
      <dgm:prSet presAssocID="{B2C56D41-F38A-4445-8028-C6A103052AC4}" presName="LevelTwoTextNode" presStyleLbl="node2" presStyleIdx="3" presStyleCnt="7" custScaleX="113644">
        <dgm:presLayoutVars>
          <dgm:chPref val="3"/>
        </dgm:presLayoutVars>
      </dgm:prSet>
      <dgm:spPr/>
    </dgm:pt>
    <dgm:pt modelId="{3BC54BB2-CEBF-4F72-96F6-A5BA3ADD8394}" type="pres">
      <dgm:prSet presAssocID="{B2C56D41-F38A-4445-8028-C6A103052AC4}" presName="level3hierChild" presStyleCnt="0"/>
      <dgm:spPr/>
    </dgm:pt>
    <dgm:pt modelId="{464A5518-B872-40D9-AB86-00C2B756F74D}" type="pres">
      <dgm:prSet presAssocID="{835ED9B0-60AB-477D-A338-32382BDCC28C}" presName="conn2-1" presStyleLbl="parChTrans1D3" presStyleIdx="4" presStyleCnt="9"/>
      <dgm:spPr/>
    </dgm:pt>
    <dgm:pt modelId="{18DDA6FF-794A-45B4-AE9F-18BC4C0CC9F9}" type="pres">
      <dgm:prSet presAssocID="{835ED9B0-60AB-477D-A338-32382BDCC28C}" presName="connTx" presStyleLbl="parChTrans1D3" presStyleIdx="4" presStyleCnt="9"/>
      <dgm:spPr/>
    </dgm:pt>
    <dgm:pt modelId="{C868C73E-6877-4741-98C8-57B104A6DFD3}" type="pres">
      <dgm:prSet presAssocID="{6B774A73-8244-4665-8C6B-4230795D8A60}" presName="root2" presStyleCnt="0"/>
      <dgm:spPr/>
    </dgm:pt>
    <dgm:pt modelId="{0189B553-9636-4865-8E8D-3B0DF757E09D}" type="pres">
      <dgm:prSet presAssocID="{6B774A73-8244-4665-8C6B-4230795D8A60}" presName="LevelTwoTextNode" presStyleLbl="node3" presStyleIdx="4" presStyleCnt="9" custScaleX="124313">
        <dgm:presLayoutVars>
          <dgm:chPref val="3"/>
        </dgm:presLayoutVars>
      </dgm:prSet>
      <dgm:spPr/>
    </dgm:pt>
    <dgm:pt modelId="{64D1D23B-150B-4A68-94AB-D2767955F0FD}" type="pres">
      <dgm:prSet presAssocID="{6B774A73-8244-4665-8C6B-4230795D8A60}" presName="level3hierChild" presStyleCnt="0"/>
      <dgm:spPr/>
    </dgm:pt>
    <dgm:pt modelId="{F8F79719-925A-4C0E-8EF5-A338681D17D5}" type="pres">
      <dgm:prSet presAssocID="{52796E76-A621-4E69-88BB-4079F458142C}" presName="conn2-1" presStyleLbl="parChTrans1D2" presStyleIdx="4" presStyleCnt="7"/>
      <dgm:spPr/>
    </dgm:pt>
    <dgm:pt modelId="{D0700C24-F02A-4BD4-811F-E258985C3F73}" type="pres">
      <dgm:prSet presAssocID="{52796E76-A621-4E69-88BB-4079F458142C}" presName="connTx" presStyleLbl="parChTrans1D2" presStyleIdx="4" presStyleCnt="7"/>
      <dgm:spPr/>
    </dgm:pt>
    <dgm:pt modelId="{CE3A10DA-691D-4627-8D38-62E95FB96A87}" type="pres">
      <dgm:prSet presAssocID="{A293F067-0746-454D-8EC8-221063137E75}" presName="root2" presStyleCnt="0"/>
      <dgm:spPr/>
    </dgm:pt>
    <dgm:pt modelId="{62DFC986-60F1-491A-A6E6-BFB6839A6F0F}" type="pres">
      <dgm:prSet presAssocID="{A293F067-0746-454D-8EC8-221063137E75}" presName="LevelTwoTextNode" presStyleLbl="node2" presStyleIdx="4" presStyleCnt="7" custScaleX="113644">
        <dgm:presLayoutVars>
          <dgm:chPref val="3"/>
        </dgm:presLayoutVars>
      </dgm:prSet>
      <dgm:spPr/>
    </dgm:pt>
    <dgm:pt modelId="{AA389E50-8387-443A-A003-5637AA49AB8F}" type="pres">
      <dgm:prSet presAssocID="{A293F067-0746-454D-8EC8-221063137E75}" presName="level3hierChild" presStyleCnt="0"/>
      <dgm:spPr/>
    </dgm:pt>
    <dgm:pt modelId="{CA3EA927-7389-47AF-9C7F-8BA338740798}" type="pres">
      <dgm:prSet presAssocID="{FB3087BF-D563-4A1D-86E8-813B18672424}" presName="conn2-1" presStyleLbl="parChTrans1D3" presStyleIdx="5" presStyleCnt="9"/>
      <dgm:spPr/>
    </dgm:pt>
    <dgm:pt modelId="{6B826919-F262-442D-9983-C12F0C07489C}" type="pres">
      <dgm:prSet presAssocID="{FB3087BF-D563-4A1D-86E8-813B18672424}" presName="connTx" presStyleLbl="parChTrans1D3" presStyleIdx="5" presStyleCnt="9"/>
      <dgm:spPr/>
    </dgm:pt>
    <dgm:pt modelId="{8298B627-96E0-4E5E-B95E-CD41B8562B78}" type="pres">
      <dgm:prSet presAssocID="{2E9EF205-BDC8-42C6-A390-CA324C622B76}" presName="root2" presStyleCnt="0"/>
      <dgm:spPr/>
    </dgm:pt>
    <dgm:pt modelId="{67434D7C-789C-43BC-B5C0-5C5169E4CBB3}" type="pres">
      <dgm:prSet presAssocID="{2E9EF205-BDC8-42C6-A390-CA324C622B76}" presName="LevelTwoTextNode" presStyleLbl="node3" presStyleIdx="5" presStyleCnt="9" custScaleX="124313" custScaleY="163611">
        <dgm:presLayoutVars>
          <dgm:chPref val="3"/>
        </dgm:presLayoutVars>
      </dgm:prSet>
      <dgm:spPr/>
    </dgm:pt>
    <dgm:pt modelId="{A1ED1487-A349-4F91-B2B2-137F12857C5B}" type="pres">
      <dgm:prSet presAssocID="{2E9EF205-BDC8-42C6-A390-CA324C622B76}" presName="level3hierChild" presStyleCnt="0"/>
      <dgm:spPr/>
    </dgm:pt>
    <dgm:pt modelId="{250FCA90-4BB1-4145-B223-8775650600CC}" type="pres">
      <dgm:prSet presAssocID="{2DB7332D-A55F-48D5-BBF8-F584A6C158D7}" presName="conn2-1" presStyleLbl="parChTrans1D2" presStyleIdx="5" presStyleCnt="7"/>
      <dgm:spPr/>
    </dgm:pt>
    <dgm:pt modelId="{9657BD4C-B885-4D46-824A-588613C3170B}" type="pres">
      <dgm:prSet presAssocID="{2DB7332D-A55F-48D5-BBF8-F584A6C158D7}" presName="connTx" presStyleLbl="parChTrans1D2" presStyleIdx="5" presStyleCnt="7"/>
      <dgm:spPr/>
    </dgm:pt>
    <dgm:pt modelId="{9C5D64E3-547A-4509-9501-8A0560558056}" type="pres">
      <dgm:prSet presAssocID="{4C9F45DE-17CB-4E34-9B3C-FEAB0D67D11B}" presName="root2" presStyleCnt="0"/>
      <dgm:spPr/>
    </dgm:pt>
    <dgm:pt modelId="{34E1CAB6-61C8-4AA0-9CAF-54F24A9E46D9}" type="pres">
      <dgm:prSet presAssocID="{4C9F45DE-17CB-4E34-9B3C-FEAB0D67D11B}" presName="LevelTwoTextNode" presStyleLbl="node2" presStyleIdx="5" presStyleCnt="7" custScaleX="113644" custScaleY="114634">
        <dgm:presLayoutVars>
          <dgm:chPref val="3"/>
        </dgm:presLayoutVars>
      </dgm:prSet>
      <dgm:spPr/>
    </dgm:pt>
    <dgm:pt modelId="{E54D73C6-8473-4E5D-BB77-7A2D3C73E0B2}" type="pres">
      <dgm:prSet presAssocID="{4C9F45DE-17CB-4E34-9B3C-FEAB0D67D11B}" presName="level3hierChild" presStyleCnt="0"/>
      <dgm:spPr/>
    </dgm:pt>
    <dgm:pt modelId="{0CA050C5-2AF5-409A-B2B7-B844F70FCB21}" type="pres">
      <dgm:prSet presAssocID="{1A9C1527-11D9-4523-82B6-B829A94009F3}" presName="conn2-1" presStyleLbl="parChTrans1D3" presStyleIdx="6" presStyleCnt="9"/>
      <dgm:spPr/>
    </dgm:pt>
    <dgm:pt modelId="{3C8C7372-DD92-4582-96F6-9CA4E62EAB39}" type="pres">
      <dgm:prSet presAssocID="{1A9C1527-11D9-4523-82B6-B829A94009F3}" presName="connTx" presStyleLbl="parChTrans1D3" presStyleIdx="6" presStyleCnt="9"/>
      <dgm:spPr/>
    </dgm:pt>
    <dgm:pt modelId="{FE971728-23FA-41F6-946C-258D2B65EAC5}" type="pres">
      <dgm:prSet presAssocID="{B54FC3C0-F4F8-4C02-AD5A-D91BFAF5A8C4}" presName="root2" presStyleCnt="0"/>
      <dgm:spPr/>
    </dgm:pt>
    <dgm:pt modelId="{B3CAF7B6-694A-4EB9-9C69-3560E85B5A5E}" type="pres">
      <dgm:prSet presAssocID="{B54FC3C0-F4F8-4C02-AD5A-D91BFAF5A8C4}" presName="LevelTwoTextNode" presStyleLbl="node3" presStyleIdx="6" presStyleCnt="9" custScaleX="124313">
        <dgm:presLayoutVars>
          <dgm:chPref val="3"/>
        </dgm:presLayoutVars>
      </dgm:prSet>
      <dgm:spPr/>
    </dgm:pt>
    <dgm:pt modelId="{AD26759D-B9E3-4B2D-8931-AC3F06D316AD}" type="pres">
      <dgm:prSet presAssocID="{B54FC3C0-F4F8-4C02-AD5A-D91BFAF5A8C4}" presName="level3hierChild" presStyleCnt="0"/>
      <dgm:spPr/>
    </dgm:pt>
    <dgm:pt modelId="{FF5F39C2-79D9-4D95-B98F-4E72F7BC57AF}" type="pres">
      <dgm:prSet presAssocID="{4B589C36-6335-4D5A-9088-FE7826F065C3}" presName="conn2-1" presStyleLbl="parChTrans1D2" presStyleIdx="6" presStyleCnt="7"/>
      <dgm:spPr/>
    </dgm:pt>
    <dgm:pt modelId="{E3DECE9E-F279-4AE0-BE25-747E9F3CF183}" type="pres">
      <dgm:prSet presAssocID="{4B589C36-6335-4D5A-9088-FE7826F065C3}" presName="connTx" presStyleLbl="parChTrans1D2" presStyleIdx="6" presStyleCnt="7"/>
      <dgm:spPr/>
    </dgm:pt>
    <dgm:pt modelId="{C93F833E-45E1-4F3F-B9EC-B43E3FAF58D2}" type="pres">
      <dgm:prSet presAssocID="{616A5AAF-352F-4942-B09D-8A7E1FD77BBD}" presName="root2" presStyleCnt="0"/>
      <dgm:spPr/>
    </dgm:pt>
    <dgm:pt modelId="{4A153A8E-3521-4BDB-834D-C189E11D48F4}" type="pres">
      <dgm:prSet presAssocID="{616A5AAF-352F-4942-B09D-8A7E1FD77BBD}" presName="LevelTwoTextNode" presStyleLbl="node2" presStyleIdx="6" presStyleCnt="7" custScaleX="113644" custScaleY="99493">
        <dgm:presLayoutVars>
          <dgm:chPref val="3"/>
        </dgm:presLayoutVars>
      </dgm:prSet>
      <dgm:spPr/>
    </dgm:pt>
    <dgm:pt modelId="{DD84E389-73F3-434B-93D0-CCD4F92BE5B6}" type="pres">
      <dgm:prSet presAssocID="{616A5AAF-352F-4942-B09D-8A7E1FD77BBD}" presName="level3hierChild" presStyleCnt="0"/>
      <dgm:spPr/>
    </dgm:pt>
    <dgm:pt modelId="{6C740DFC-C01C-4DE0-A300-30438EA10F85}" type="pres">
      <dgm:prSet presAssocID="{2F9289EA-49C2-45B0-A3F7-262D929B1791}" presName="conn2-1" presStyleLbl="parChTrans1D3" presStyleIdx="7" presStyleCnt="9"/>
      <dgm:spPr/>
    </dgm:pt>
    <dgm:pt modelId="{53A66F3D-DA61-4E6A-B9C2-22B939A376F7}" type="pres">
      <dgm:prSet presAssocID="{2F9289EA-49C2-45B0-A3F7-262D929B1791}" presName="connTx" presStyleLbl="parChTrans1D3" presStyleIdx="7" presStyleCnt="9"/>
      <dgm:spPr/>
    </dgm:pt>
    <dgm:pt modelId="{F4418174-EA54-480F-A8EE-88AB79BB6433}" type="pres">
      <dgm:prSet presAssocID="{ABB8A228-F64E-4B1A-BEF5-9340795AC741}" presName="root2" presStyleCnt="0"/>
      <dgm:spPr/>
    </dgm:pt>
    <dgm:pt modelId="{5609A513-638E-4FAB-AE67-E2B85FDEB114}" type="pres">
      <dgm:prSet presAssocID="{ABB8A228-F64E-4B1A-BEF5-9340795AC741}" presName="LevelTwoTextNode" presStyleLbl="node3" presStyleIdx="7" presStyleCnt="9" custScaleX="124313">
        <dgm:presLayoutVars>
          <dgm:chPref val="3"/>
        </dgm:presLayoutVars>
      </dgm:prSet>
      <dgm:spPr/>
    </dgm:pt>
    <dgm:pt modelId="{A6E65AD1-67B1-404E-BF68-4C073B667B5E}" type="pres">
      <dgm:prSet presAssocID="{ABB8A228-F64E-4B1A-BEF5-9340795AC741}" presName="level3hierChild" presStyleCnt="0"/>
      <dgm:spPr/>
    </dgm:pt>
    <dgm:pt modelId="{235273D7-1683-4142-8217-0D98B24103DF}" type="pres">
      <dgm:prSet presAssocID="{99CBD42C-4594-40F6-9F39-8C4FA49409F6}" presName="conn2-1" presStyleLbl="parChTrans1D3" presStyleIdx="8" presStyleCnt="9"/>
      <dgm:spPr/>
    </dgm:pt>
    <dgm:pt modelId="{D4C709DE-E0F9-4F14-8736-A824AC12F8FA}" type="pres">
      <dgm:prSet presAssocID="{99CBD42C-4594-40F6-9F39-8C4FA49409F6}" presName="connTx" presStyleLbl="parChTrans1D3" presStyleIdx="8" presStyleCnt="9"/>
      <dgm:spPr/>
    </dgm:pt>
    <dgm:pt modelId="{7203D375-FA55-401E-AA94-094DA2F7261B}" type="pres">
      <dgm:prSet presAssocID="{3A2D5FED-33A9-4FDB-8B99-2B75645275C4}" presName="root2" presStyleCnt="0"/>
      <dgm:spPr/>
    </dgm:pt>
    <dgm:pt modelId="{4F789960-FED9-45F0-8E27-D7181FA1B6E0}" type="pres">
      <dgm:prSet presAssocID="{3A2D5FED-33A9-4FDB-8B99-2B75645275C4}" presName="LevelTwoTextNode" presStyleLbl="node3" presStyleIdx="8" presStyleCnt="9" custScaleX="124313">
        <dgm:presLayoutVars>
          <dgm:chPref val="3"/>
        </dgm:presLayoutVars>
      </dgm:prSet>
      <dgm:spPr/>
    </dgm:pt>
    <dgm:pt modelId="{C5F38FA8-A020-4504-92C0-D522BC45D504}" type="pres">
      <dgm:prSet presAssocID="{3A2D5FED-33A9-4FDB-8B99-2B75645275C4}" presName="level3hierChild" presStyleCnt="0"/>
      <dgm:spPr/>
    </dgm:pt>
  </dgm:ptLst>
  <dgm:cxnLst>
    <dgm:cxn modelId="{3F7DBB02-85F7-4917-8D14-CF34132B83C4}" type="presOf" srcId="{9ACE3380-8BF2-48E8-A203-CF195AF4CC40}" destId="{1CF2EAB6-DDE5-46DF-8B7B-1FB58A6A7EB3}" srcOrd="1" destOrd="0" presId="urn:microsoft.com/office/officeart/2008/layout/HorizontalMultiLevelHierarchy"/>
    <dgm:cxn modelId="{4ADEE004-6933-40F3-A48C-F101EDEC128F}" srcId="{616A5AAF-352F-4942-B09D-8A7E1FD77BBD}" destId="{3A2D5FED-33A9-4FDB-8B99-2B75645275C4}" srcOrd="1" destOrd="0" parTransId="{99CBD42C-4594-40F6-9F39-8C4FA49409F6}" sibTransId="{21071D08-F223-47E2-AD00-BEE79FAD4AE9}"/>
    <dgm:cxn modelId="{5E6D100B-40E2-40C7-93D0-114D724F3B89}" type="presOf" srcId="{6B774A73-8244-4665-8C6B-4230795D8A60}" destId="{0189B553-9636-4865-8E8D-3B0DF757E09D}" srcOrd="0" destOrd="0" presId="urn:microsoft.com/office/officeart/2008/layout/HorizontalMultiLevelHierarchy"/>
    <dgm:cxn modelId="{E447A40C-295B-4D79-A3FA-75997978D03B}" srcId="{2000CF81-6C85-4ACE-B08B-AA31136CF76A}" destId="{616A5AAF-352F-4942-B09D-8A7E1FD77BBD}" srcOrd="6" destOrd="0" parTransId="{4B589C36-6335-4D5A-9088-FE7826F065C3}" sibTransId="{9E15D448-7279-442D-BA71-6B08D4018EE2}"/>
    <dgm:cxn modelId="{9667FF0C-1124-4FEF-9536-B8416E84C843}" type="presOf" srcId="{4C9F45DE-17CB-4E34-9B3C-FEAB0D67D11B}" destId="{34E1CAB6-61C8-4AA0-9CAF-54F24A9E46D9}" srcOrd="0" destOrd="0" presId="urn:microsoft.com/office/officeart/2008/layout/HorizontalMultiLevelHierarchy"/>
    <dgm:cxn modelId="{73156310-AF5B-4E1A-BBBA-5956075DA910}" type="presOf" srcId="{5EDDC3C1-61B0-4C69-9D85-F2263AF83677}" destId="{BB5CAB6A-9C32-40C5-97AB-0B79EE2F5767}" srcOrd="1" destOrd="0" presId="urn:microsoft.com/office/officeart/2008/layout/HorizontalMultiLevelHierarchy"/>
    <dgm:cxn modelId="{F06B011C-1096-45A5-AA8B-0C4170E24847}" type="presOf" srcId="{1A9C1527-11D9-4523-82B6-B829A94009F3}" destId="{3C8C7372-DD92-4582-96F6-9CA4E62EAB39}" srcOrd="1" destOrd="0" presId="urn:microsoft.com/office/officeart/2008/layout/HorizontalMultiLevelHierarchy"/>
    <dgm:cxn modelId="{3365A821-C160-42D6-B995-8EDB477C6A80}" type="presOf" srcId="{C0D1D236-BCC6-44EF-9134-333FA7E67BFC}" destId="{5D8B6E9D-3214-4292-893D-DDF0A5F4C983}" srcOrd="0" destOrd="0" presId="urn:microsoft.com/office/officeart/2008/layout/HorizontalMultiLevelHierarchy"/>
    <dgm:cxn modelId="{065A512A-D25A-4512-B779-EF4B559B1F16}" type="presOf" srcId="{412F3775-5B5F-4CB8-9C0B-002F26D622EA}" destId="{4E26A813-9277-4AFD-A31B-DB78BBF29ADA}" srcOrd="0" destOrd="0" presId="urn:microsoft.com/office/officeart/2008/layout/HorizontalMultiLevelHierarchy"/>
    <dgm:cxn modelId="{2785292B-7791-491A-89EF-ED0A93ACE5B6}" type="presOf" srcId="{A18DA2A7-37E3-420D-89CE-8C8EBE997E74}" destId="{7E04A815-A6D0-413A-9B8E-FA880D109B3E}" srcOrd="1" destOrd="0" presId="urn:microsoft.com/office/officeart/2008/layout/HorizontalMultiLevelHierarchy"/>
    <dgm:cxn modelId="{D8B7EB2B-E9AC-4DAB-96CA-BDD1607A6CF4}" srcId="{2000CF81-6C85-4ACE-B08B-AA31136CF76A}" destId="{4D0E87A9-C77F-413B-9DFB-90C6B1B2F472}" srcOrd="2" destOrd="0" parTransId="{A18DA2A7-37E3-420D-89CE-8C8EBE997E74}" sibTransId="{2C2C1D9A-4784-4AF3-8198-EB5FFE71E639}"/>
    <dgm:cxn modelId="{11D5EC33-3C9A-432F-A489-0A871D928306}" type="presOf" srcId="{C0D1D236-BCC6-44EF-9134-333FA7E67BFC}" destId="{476A59E4-43A9-4888-A5A4-58D7D278A84C}" srcOrd="1" destOrd="0" presId="urn:microsoft.com/office/officeart/2008/layout/HorizontalMultiLevelHierarchy"/>
    <dgm:cxn modelId="{1238113F-C2E1-4546-BC37-E7E5A57C22B0}" type="presOf" srcId="{2DB7332D-A55F-48D5-BBF8-F584A6C158D7}" destId="{250FCA90-4BB1-4145-B223-8775650600CC}" srcOrd="0" destOrd="0" presId="urn:microsoft.com/office/officeart/2008/layout/HorizontalMultiLevelHierarchy"/>
    <dgm:cxn modelId="{9EFDDB3F-9BF6-4851-8983-98893B488282}" type="presOf" srcId="{3E2AAC62-FF00-4A5B-9699-1DA2C13107D1}" destId="{658A73E8-E855-4A01-A27C-6F3094ABF897}" srcOrd="0" destOrd="0" presId="urn:microsoft.com/office/officeart/2008/layout/HorizontalMultiLevelHierarchy"/>
    <dgm:cxn modelId="{817F3642-34E3-486E-8F46-ABB4B34C3B33}" srcId="{B2C56D41-F38A-4445-8028-C6A103052AC4}" destId="{6B774A73-8244-4665-8C6B-4230795D8A60}" srcOrd="0" destOrd="0" parTransId="{835ED9B0-60AB-477D-A338-32382BDCC28C}" sibTransId="{4DEC43BD-C9F3-4CDD-922F-95BB1BCD560C}"/>
    <dgm:cxn modelId="{A938E842-CCC6-48FB-9399-388ABBE3EC22}" type="presOf" srcId="{B3868F1A-E7F0-426B-8E47-2E7C092920BA}" destId="{C71810E5-E6A2-4DEA-84B0-D63C7BD23A6B}" srcOrd="0" destOrd="0" presId="urn:microsoft.com/office/officeart/2008/layout/HorizontalMultiLevelHierarchy"/>
    <dgm:cxn modelId="{8635E045-1470-4791-9F34-67E428B01828}" type="presOf" srcId="{2000CF81-6C85-4ACE-B08B-AA31136CF76A}" destId="{6E5319D2-9AC4-4795-B6DA-3DEE4074EAAE}" srcOrd="0" destOrd="0" presId="urn:microsoft.com/office/officeart/2008/layout/HorizontalMultiLevelHierarchy"/>
    <dgm:cxn modelId="{197C1249-2078-4DB2-B195-07D8399C69DB}" srcId="{2000CF81-6C85-4ACE-B08B-AA31136CF76A}" destId="{B2C56D41-F38A-4445-8028-C6A103052AC4}" srcOrd="3" destOrd="0" parTransId="{FBFB9451-64C1-4C03-9555-1DE4B252B315}" sibTransId="{CA49502F-D43D-468C-BCFE-0D0DE19A5775}"/>
    <dgm:cxn modelId="{3000804F-BD48-4B6F-A1BC-E0C7F71CFD45}" type="presOf" srcId="{5EDDC3C1-61B0-4C69-9D85-F2263AF83677}" destId="{33296E35-D700-4559-9499-56375D6F5F97}" srcOrd="0" destOrd="0" presId="urn:microsoft.com/office/officeart/2008/layout/HorizontalMultiLevelHierarchy"/>
    <dgm:cxn modelId="{859D7A55-5D12-49AF-8807-636A7D453B5C}" type="presOf" srcId="{835ED9B0-60AB-477D-A338-32382BDCC28C}" destId="{464A5518-B872-40D9-AB86-00C2B756F74D}" srcOrd="0" destOrd="0" presId="urn:microsoft.com/office/officeart/2008/layout/HorizontalMultiLevelHierarchy"/>
    <dgm:cxn modelId="{C36CCA55-AF14-412F-B987-45F1CF3601E1}" type="presOf" srcId="{2E9EF205-BDC8-42C6-A390-CA324C622B76}" destId="{67434D7C-789C-43BC-B5C0-5C5169E4CBB3}" srcOrd="0" destOrd="0" presId="urn:microsoft.com/office/officeart/2008/layout/HorizontalMultiLevelHierarchy"/>
    <dgm:cxn modelId="{50B29B57-98EB-4D81-A963-BFCCE42726C4}" type="presOf" srcId="{44731E55-ECF0-4307-B30D-BACAC8465436}" destId="{282C3D12-2CCA-47D1-9CA5-B42D81A98DCB}" srcOrd="0" destOrd="0" presId="urn:microsoft.com/office/officeart/2008/layout/HorizontalMultiLevelHierarchy"/>
    <dgm:cxn modelId="{2B0EDD5B-CED3-4C20-AF03-A3BCF6223F58}" srcId="{A293F067-0746-454D-8EC8-221063137E75}" destId="{2E9EF205-BDC8-42C6-A390-CA324C622B76}" srcOrd="0" destOrd="0" parTransId="{FB3087BF-D563-4A1D-86E8-813B18672424}" sibTransId="{9A42F583-0610-494B-ABAF-CE13781F6FD9}"/>
    <dgm:cxn modelId="{702B5D64-88C6-4874-9995-19CAC5DA4B6D}" type="presOf" srcId="{9ACE3380-8BF2-48E8-A203-CF195AF4CC40}" destId="{E037D896-3A2A-4B76-936A-D0AD77A548F7}" srcOrd="0" destOrd="0" presId="urn:microsoft.com/office/officeart/2008/layout/HorizontalMultiLevelHierarchy"/>
    <dgm:cxn modelId="{6A03F666-0798-4C25-B239-393B99C281E9}" type="presOf" srcId="{616A5AAF-352F-4942-B09D-8A7E1FD77BBD}" destId="{4A153A8E-3521-4BDB-834D-C189E11D48F4}" srcOrd="0" destOrd="0" presId="urn:microsoft.com/office/officeart/2008/layout/HorizontalMultiLevelHierarchy"/>
    <dgm:cxn modelId="{5C7B1568-B6C2-4900-B72C-88360A2D5119}" srcId="{2000CF81-6C85-4ACE-B08B-AA31136CF76A}" destId="{412F3775-5B5F-4CB8-9C0B-002F26D622EA}" srcOrd="0" destOrd="0" parTransId="{EC152302-3FB5-4100-BF43-B31B86AFDC32}" sibTransId="{098C58CA-7522-43F2-9517-3BE70D6BB6E8}"/>
    <dgm:cxn modelId="{BB022471-EF54-45A9-B90A-26E274350B35}" type="presOf" srcId="{2DB7332D-A55F-48D5-BBF8-F584A6C158D7}" destId="{9657BD4C-B885-4D46-824A-588613C3170B}" srcOrd="1" destOrd="0" presId="urn:microsoft.com/office/officeart/2008/layout/HorizontalMultiLevelHierarchy"/>
    <dgm:cxn modelId="{75CAD271-128D-4602-BF68-7DBFDC7F2293}" type="presOf" srcId="{4B589C36-6335-4D5A-9088-FE7826F065C3}" destId="{E3DECE9E-F279-4AE0-BE25-747E9F3CF183}" srcOrd="1" destOrd="0" presId="urn:microsoft.com/office/officeart/2008/layout/HorizontalMultiLevelHierarchy"/>
    <dgm:cxn modelId="{911C4972-6C49-487E-88D4-93C3B6C6B8E5}" type="presOf" srcId="{2F9289EA-49C2-45B0-A3F7-262D929B1791}" destId="{53A66F3D-DA61-4E6A-B9C2-22B939A376F7}" srcOrd="1" destOrd="0" presId="urn:microsoft.com/office/officeart/2008/layout/HorizontalMultiLevelHierarchy"/>
    <dgm:cxn modelId="{3B4B0A77-55DF-4B8B-9B3E-176585D32024}" srcId="{ABE1C2A1-1ED6-4C55-9A3C-9331813BF24A}" destId="{2000CF81-6C85-4ACE-B08B-AA31136CF76A}" srcOrd="0" destOrd="0" parTransId="{FCB5FF36-198E-4CC4-A4B6-EFA3D110A3BF}" sibTransId="{918B40EC-7997-45FF-8EB0-F2B208E71817}"/>
    <dgm:cxn modelId="{BA74E577-CCC8-403C-8A20-5000CCE7066F}" type="presOf" srcId="{A18DA2A7-37E3-420D-89CE-8C8EBE997E74}" destId="{89EF98F3-B513-4C38-9E4C-BD3C6D9C0757}" srcOrd="0" destOrd="0" presId="urn:microsoft.com/office/officeart/2008/layout/HorizontalMultiLevelHierarchy"/>
    <dgm:cxn modelId="{F5FC3B80-B8BE-4EEC-8AC4-BC21DE1F28E0}" srcId="{2000CF81-6C85-4ACE-B08B-AA31136CF76A}" destId="{4C9F45DE-17CB-4E34-9B3C-FEAB0D67D11B}" srcOrd="5" destOrd="0" parTransId="{2DB7332D-A55F-48D5-BBF8-F584A6C158D7}" sibTransId="{AD8E0D31-5919-44A9-9FBD-9D81D2155D10}"/>
    <dgm:cxn modelId="{82CBC187-1BDB-4FE8-9C3B-3DAFB1BC62A7}" type="presOf" srcId="{EC152302-3FB5-4100-BF43-B31B86AFDC32}" destId="{F74D5CA1-93B1-407C-A8C5-90B541C37384}" srcOrd="1" destOrd="0" presId="urn:microsoft.com/office/officeart/2008/layout/HorizontalMultiLevelHierarchy"/>
    <dgm:cxn modelId="{5A13CE89-6F2F-40AD-9C4F-F75DD3811DC8}" type="presOf" srcId="{4D0E87A9-C77F-413B-9DFB-90C6B1B2F472}" destId="{DB714AAC-9D35-4E1A-A63A-9A56370FF1E1}" srcOrd="0" destOrd="0" presId="urn:microsoft.com/office/officeart/2008/layout/HorizontalMultiLevelHierarchy"/>
    <dgm:cxn modelId="{B5E5008A-95AE-48B8-9EBE-7DFE69542E9B}" type="presOf" srcId="{99CBD42C-4594-40F6-9F39-8C4FA49409F6}" destId="{D4C709DE-E0F9-4F14-8736-A824AC12F8FA}" srcOrd="1" destOrd="0" presId="urn:microsoft.com/office/officeart/2008/layout/HorizontalMultiLevelHierarchy"/>
    <dgm:cxn modelId="{E8215C8A-B98C-402F-8A7E-67244AE7E210}" type="presOf" srcId="{A293F067-0746-454D-8EC8-221063137E75}" destId="{62DFC986-60F1-491A-A6E6-BFB6839A6F0F}" srcOrd="0" destOrd="0" presId="urn:microsoft.com/office/officeart/2008/layout/HorizontalMultiLevelHierarchy"/>
    <dgm:cxn modelId="{117A808D-88C8-40D9-A980-461C06AD67DE}" type="presOf" srcId="{52796E76-A621-4E69-88BB-4079F458142C}" destId="{D0700C24-F02A-4BD4-811F-E258985C3F73}" srcOrd="1" destOrd="0" presId="urn:microsoft.com/office/officeart/2008/layout/HorizontalMultiLevelHierarchy"/>
    <dgm:cxn modelId="{75954B93-CD86-48FA-94AE-2C1AA5E894A8}" type="presOf" srcId="{FB3087BF-D563-4A1D-86E8-813B18672424}" destId="{CA3EA927-7389-47AF-9C7F-8BA338740798}" srcOrd="0" destOrd="0" presId="urn:microsoft.com/office/officeart/2008/layout/HorizontalMultiLevelHierarchy"/>
    <dgm:cxn modelId="{9BE85793-4B24-49BE-8863-A8475E193E6E}" srcId="{412F3775-5B5F-4CB8-9C0B-002F26D622EA}" destId="{82424CBF-8E2F-448A-8044-C051592D7393}" srcOrd="0" destOrd="0" parTransId="{9ACE3380-8BF2-48E8-A203-CF195AF4CC40}" sibTransId="{9B7777B7-9BC6-4876-AC6B-892633180444}"/>
    <dgm:cxn modelId="{1D64CC94-8047-4017-B802-BF89555A06F7}" type="presOf" srcId="{3E2AAC62-FF00-4A5B-9699-1DA2C13107D1}" destId="{BDCE9BE1-2F67-484D-A9C2-F3042EE54886}" srcOrd="1" destOrd="0" presId="urn:microsoft.com/office/officeart/2008/layout/HorizontalMultiLevelHierarchy"/>
    <dgm:cxn modelId="{B0356495-30DE-4653-B1FA-6C391CF345D5}" type="presOf" srcId="{FB3087BF-D563-4A1D-86E8-813B18672424}" destId="{6B826919-F262-442D-9983-C12F0C07489C}" srcOrd="1" destOrd="0" presId="urn:microsoft.com/office/officeart/2008/layout/HorizontalMultiLevelHierarchy"/>
    <dgm:cxn modelId="{DD0D6AA6-5E06-470C-A278-CAF07086F312}" srcId="{4D0E87A9-C77F-413B-9DFB-90C6B1B2F472}" destId="{44731E55-ECF0-4307-B30D-BACAC8465436}" srcOrd="0" destOrd="0" parTransId="{C0D1D236-BCC6-44EF-9134-333FA7E67BFC}" sibTransId="{CD35484A-38D1-43AD-85A2-F8796B687404}"/>
    <dgm:cxn modelId="{6C04F5AF-7552-4C1D-90FB-8127041407B3}" type="presOf" srcId="{2F9289EA-49C2-45B0-A3F7-262D929B1791}" destId="{6C740DFC-C01C-4DE0-A300-30438EA10F85}" srcOrd="0" destOrd="0" presId="urn:microsoft.com/office/officeart/2008/layout/HorizontalMultiLevelHierarchy"/>
    <dgm:cxn modelId="{10C2B3B3-843A-4166-B7E3-F963203D3645}" type="presOf" srcId="{ABB8A228-F64E-4B1A-BEF5-9340795AC741}" destId="{5609A513-638E-4FAB-AE67-E2B85FDEB114}" srcOrd="0" destOrd="0" presId="urn:microsoft.com/office/officeart/2008/layout/HorizontalMultiLevelHierarchy"/>
    <dgm:cxn modelId="{562517B5-5B4B-4C1A-A60B-89EDA6BC9A70}" type="presOf" srcId="{4E89202E-523D-4BD0-ADEC-C5DD1F0AAA9F}" destId="{5544A5EC-7F75-422B-B7D8-785AD0BF495D}" srcOrd="0" destOrd="0" presId="urn:microsoft.com/office/officeart/2008/layout/HorizontalMultiLevelHierarchy"/>
    <dgm:cxn modelId="{F0ED7DB7-79E9-41B1-9853-C3CBA24BD381}" srcId="{4C9F45DE-17CB-4E34-9B3C-FEAB0D67D11B}" destId="{B54FC3C0-F4F8-4C02-AD5A-D91BFAF5A8C4}" srcOrd="0" destOrd="0" parTransId="{1A9C1527-11D9-4523-82B6-B829A94009F3}" sibTransId="{5FC635EE-4674-4496-A7C6-49674B60E29C}"/>
    <dgm:cxn modelId="{ED2AAEB9-DE48-4D39-8A96-531EF5666D2D}" type="presOf" srcId="{82424CBF-8E2F-448A-8044-C051592D7393}" destId="{C330150A-B1E8-4FF2-89F5-C6F2B48D729E}" srcOrd="0" destOrd="0" presId="urn:microsoft.com/office/officeart/2008/layout/HorizontalMultiLevelHierarchy"/>
    <dgm:cxn modelId="{EEE25FC8-5002-41C3-A521-45EFCEDE313F}" srcId="{616A5AAF-352F-4942-B09D-8A7E1FD77BBD}" destId="{ABB8A228-F64E-4B1A-BEF5-9340795AC741}" srcOrd="0" destOrd="0" parTransId="{2F9289EA-49C2-45B0-A3F7-262D929B1791}" sibTransId="{3A51BD8E-9001-47ED-9132-9906D0FB93DD}"/>
    <dgm:cxn modelId="{F95BF5C8-5E5E-44EC-9AD3-896F75D146DB}" type="presOf" srcId="{3A2D5FED-33A9-4FDB-8B99-2B75645275C4}" destId="{4F789960-FED9-45F0-8E27-D7181FA1B6E0}" srcOrd="0" destOrd="0" presId="urn:microsoft.com/office/officeart/2008/layout/HorizontalMultiLevelHierarchy"/>
    <dgm:cxn modelId="{36AC8FCA-C21F-493A-B55E-41B0787A7A06}" type="presOf" srcId="{1A9C1527-11D9-4523-82B6-B829A94009F3}" destId="{0CA050C5-2AF5-409A-B2B7-B844F70FCB21}" srcOrd="0" destOrd="0" presId="urn:microsoft.com/office/officeart/2008/layout/HorizontalMultiLevelHierarchy"/>
    <dgm:cxn modelId="{B6A9FFCE-914B-4EF0-AFAB-0A50953900DA}" type="presOf" srcId="{6FCFBA88-2C01-46ED-A1CD-A1DF1950D827}" destId="{58BD0C70-3D5F-416F-94EF-2CDC604F3522}" srcOrd="0" destOrd="0" presId="urn:microsoft.com/office/officeart/2008/layout/HorizontalMultiLevelHierarchy"/>
    <dgm:cxn modelId="{5E8FF9D2-B23D-4C5C-932B-AEA333F58BEF}" type="presOf" srcId="{B54FC3C0-F4F8-4C02-AD5A-D91BFAF5A8C4}" destId="{B3CAF7B6-694A-4EB9-9C69-3560E85B5A5E}" srcOrd="0" destOrd="0" presId="urn:microsoft.com/office/officeart/2008/layout/HorizontalMultiLevelHierarchy"/>
    <dgm:cxn modelId="{C12CD7D6-AC28-4318-BF16-0B9DF6F9BF21}" type="presOf" srcId="{52796E76-A621-4E69-88BB-4079F458142C}" destId="{F8F79719-925A-4C0E-8EF5-A338681D17D5}" srcOrd="0" destOrd="0" presId="urn:microsoft.com/office/officeart/2008/layout/HorizontalMultiLevelHierarchy"/>
    <dgm:cxn modelId="{7DF8FAD6-3073-400F-8ECE-FF66CF11F84D}" type="presOf" srcId="{4B589C36-6335-4D5A-9088-FE7826F065C3}" destId="{FF5F39C2-79D9-4D95-B98F-4E72F7BC57AF}" srcOrd="0" destOrd="0" presId="urn:microsoft.com/office/officeart/2008/layout/HorizontalMultiLevelHierarchy"/>
    <dgm:cxn modelId="{ABC602D7-0689-48AA-86C4-108448B5B749}" type="presOf" srcId="{99CBD42C-4594-40F6-9F39-8C4FA49409F6}" destId="{235273D7-1683-4142-8217-0D98B24103DF}" srcOrd="0" destOrd="0" presId="urn:microsoft.com/office/officeart/2008/layout/HorizontalMultiLevelHierarchy"/>
    <dgm:cxn modelId="{3247F0D9-8B3A-45CE-839E-2294CC3DB970}" type="presOf" srcId="{B2C56D41-F38A-4445-8028-C6A103052AC4}" destId="{72CA5EA0-001C-4845-92FC-9EED9354B4C2}" srcOrd="0" destOrd="0" presId="urn:microsoft.com/office/officeart/2008/layout/HorizontalMultiLevelHierarchy"/>
    <dgm:cxn modelId="{792B30E2-453B-41C5-B620-9AF49DDE08F8}" type="presOf" srcId="{5DA35424-F460-4F7B-8807-0FD1D8FDEC41}" destId="{A252DCC6-8395-4001-B957-5213DB30990B}" srcOrd="0" destOrd="0" presId="urn:microsoft.com/office/officeart/2008/layout/HorizontalMultiLevelHierarchy"/>
    <dgm:cxn modelId="{480760E2-E6B3-48D9-9CD9-8076259A9A86}" type="presOf" srcId="{835ED9B0-60AB-477D-A338-32382BDCC28C}" destId="{18DDA6FF-794A-45B4-AE9F-18BC4C0CC9F9}" srcOrd="1" destOrd="0" presId="urn:microsoft.com/office/officeart/2008/layout/HorizontalMultiLevelHierarchy"/>
    <dgm:cxn modelId="{87F607E4-AF69-4FC8-9460-F469BD652D77}" srcId="{2000CF81-6C85-4ACE-B08B-AA31136CF76A}" destId="{A293F067-0746-454D-8EC8-221063137E75}" srcOrd="4" destOrd="0" parTransId="{52796E76-A621-4E69-88BB-4079F458142C}" sibTransId="{7F88CEDA-CE8B-4631-BF14-170C9AEAE55D}"/>
    <dgm:cxn modelId="{6EF960E8-4ED6-430E-8434-EDD130FDF280}" type="presOf" srcId="{EC152302-3FB5-4100-BF43-B31B86AFDC32}" destId="{4C5F54FC-2168-4EF2-A68B-C32AB64DAFED}" srcOrd="0" destOrd="0" presId="urn:microsoft.com/office/officeart/2008/layout/HorizontalMultiLevelHierarchy"/>
    <dgm:cxn modelId="{3E9671ED-35E7-48E1-A96D-12E0417B1805}" type="presOf" srcId="{FBFB9451-64C1-4C03-9555-1DE4B252B315}" destId="{9122DC03-DF39-4C5B-812C-44BAA190074D}" srcOrd="1" destOrd="0" presId="urn:microsoft.com/office/officeart/2008/layout/HorizontalMultiLevelHierarchy"/>
    <dgm:cxn modelId="{BF2835EE-8877-4FBC-B374-A133E2740622}" type="presOf" srcId="{FBFB9451-64C1-4C03-9555-1DE4B252B315}" destId="{254A13A7-640C-4E3F-9527-492CF76F7FCB}" srcOrd="0" destOrd="0" presId="urn:microsoft.com/office/officeart/2008/layout/HorizontalMultiLevelHierarchy"/>
    <dgm:cxn modelId="{8EBA20F0-4691-444E-83B8-715E9E8721F3}" srcId="{412F3775-5B5F-4CB8-9C0B-002F26D622EA}" destId="{B3868F1A-E7F0-426B-8E47-2E7C092920BA}" srcOrd="1" destOrd="0" parTransId="{4E89202E-523D-4BD0-ADEC-C5DD1F0AAA9F}" sibTransId="{55CB6197-8881-4095-8B34-CECD7DC6EBBB}"/>
    <dgm:cxn modelId="{93256DF2-F6BF-43B1-9DF0-3F66A17D69A7}" type="presOf" srcId="{4E89202E-523D-4BD0-ADEC-C5DD1F0AAA9F}" destId="{EA7DC57E-8DBC-4B43-BDB4-7E6BA6EF9960}" srcOrd="1" destOrd="0" presId="urn:microsoft.com/office/officeart/2008/layout/HorizontalMultiLevelHierarchy"/>
    <dgm:cxn modelId="{EC7572F3-4C6D-44DE-AAEE-298B5F08D979}" type="presOf" srcId="{ABE1C2A1-1ED6-4C55-9A3C-9331813BF24A}" destId="{7C547FD3-9B51-4D34-BF3B-5E70C1BA153A}" srcOrd="0" destOrd="0" presId="urn:microsoft.com/office/officeart/2008/layout/HorizontalMultiLevelHierarchy"/>
    <dgm:cxn modelId="{34200AF9-46D1-4C8D-AED5-EE7EFFF05E81}" srcId="{5DA35424-F460-4F7B-8807-0FD1D8FDEC41}" destId="{6FCFBA88-2C01-46ED-A1CD-A1DF1950D827}" srcOrd="0" destOrd="0" parTransId="{5EDDC3C1-61B0-4C69-9D85-F2263AF83677}" sibTransId="{06E3B24F-EEBD-4C30-85FF-0D7C5B577FCC}"/>
    <dgm:cxn modelId="{EDA394FF-D044-4B24-AE9E-393C7AEA786D}" srcId="{2000CF81-6C85-4ACE-B08B-AA31136CF76A}" destId="{5DA35424-F460-4F7B-8807-0FD1D8FDEC41}" srcOrd="1" destOrd="0" parTransId="{3E2AAC62-FF00-4A5B-9699-1DA2C13107D1}" sibTransId="{5EF4AAC0-74E8-4775-B15E-AB035FFB23A5}"/>
    <dgm:cxn modelId="{EA83550F-1850-4032-B6ED-F97F2C1F43DF}" type="presParOf" srcId="{7C547FD3-9B51-4D34-BF3B-5E70C1BA153A}" destId="{5DAF3A8A-2C78-4C47-9CF1-BE8B17B25A92}" srcOrd="0" destOrd="0" presId="urn:microsoft.com/office/officeart/2008/layout/HorizontalMultiLevelHierarchy"/>
    <dgm:cxn modelId="{2B32BCC2-B0E3-499E-8B96-B923330E32C6}" type="presParOf" srcId="{5DAF3A8A-2C78-4C47-9CF1-BE8B17B25A92}" destId="{6E5319D2-9AC4-4795-B6DA-3DEE4074EAAE}" srcOrd="0" destOrd="0" presId="urn:microsoft.com/office/officeart/2008/layout/HorizontalMultiLevelHierarchy"/>
    <dgm:cxn modelId="{FD2DBE22-5B58-40D9-BC6E-D0B21F2A6F2F}" type="presParOf" srcId="{5DAF3A8A-2C78-4C47-9CF1-BE8B17B25A92}" destId="{5C360D6F-362E-417E-AB7D-5864E63159E3}" srcOrd="1" destOrd="0" presId="urn:microsoft.com/office/officeart/2008/layout/HorizontalMultiLevelHierarchy"/>
    <dgm:cxn modelId="{497BFF2D-B3AE-426A-9D84-4CA3590B59C0}" type="presParOf" srcId="{5C360D6F-362E-417E-AB7D-5864E63159E3}" destId="{4C5F54FC-2168-4EF2-A68B-C32AB64DAFED}" srcOrd="0" destOrd="0" presId="urn:microsoft.com/office/officeart/2008/layout/HorizontalMultiLevelHierarchy"/>
    <dgm:cxn modelId="{8135D26A-8220-4DC4-9602-873FAE5C0567}" type="presParOf" srcId="{4C5F54FC-2168-4EF2-A68B-C32AB64DAFED}" destId="{F74D5CA1-93B1-407C-A8C5-90B541C37384}" srcOrd="0" destOrd="0" presId="urn:microsoft.com/office/officeart/2008/layout/HorizontalMultiLevelHierarchy"/>
    <dgm:cxn modelId="{1213D1B9-9474-467C-B107-A51B21720272}" type="presParOf" srcId="{5C360D6F-362E-417E-AB7D-5864E63159E3}" destId="{5906E06D-7FEE-45F8-888D-3F4F98F2C79E}" srcOrd="1" destOrd="0" presId="urn:microsoft.com/office/officeart/2008/layout/HorizontalMultiLevelHierarchy"/>
    <dgm:cxn modelId="{253A5051-FB38-4202-9B33-45551489BAFD}" type="presParOf" srcId="{5906E06D-7FEE-45F8-888D-3F4F98F2C79E}" destId="{4E26A813-9277-4AFD-A31B-DB78BBF29ADA}" srcOrd="0" destOrd="0" presId="urn:microsoft.com/office/officeart/2008/layout/HorizontalMultiLevelHierarchy"/>
    <dgm:cxn modelId="{C9A9B8F3-B356-4878-87A5-5E6F6EEFDC33}" type="presParOf" srcId="{5906E06D-7FEE-45F8-888D-3F4F98F2C79E}" destId="{726950DC-E2C4-432B-9D5A-3D88DFE53DC9}" srcOrd="1" destOrd="0" presId="urn:microsoft.com/office/officeart/2008/layout/HorizontalMultiLevelHierarchy"/>
    <dgm:cxn modelId="{ADFE46AB-B1B9-4759-94EF-608FAAA0B93D}" type="presParOf" srcId="{726950DC-E2C4-432B-9D5A-3D88DFE53DC9}" destId="{E037D896-3A2A-4B76-936A-D0AD77A548F7}" srcOrd="0" destOrd="0" presId="urn:microsoft.com/office/officeart/2008/layout/HorizontalMultiLevelHierarchy"/>
    <dgm:cxn modelId="{FEAC2A24-3FA5-47D2-BA21-C7E44976647B}" type="presParOf" srcId="{E037D896-3A2A-4B76-936A-D0AD77A548F7}" destId="{1CF2EAB6-DDE5-46DF-8B7B-1FB58A6A7EB3}" srcOrd="0" destOrd="0" presId="urn:microsoft.com/office/officeart/2008/layout/HorizontalMultiLevelHierarchy"/>
    <dgm:cxn modelId="{D4288929-C130-4F69-A45E-E83049173995}" type="presParOf" srcId="{726950DC-E2C4-432B-9D5A-3D88DFE53DC9}" destId="{2C91A267-B868-428D-B167-A28257DCABF8}" srcOrd="1" destOrd="0" presId="urn:microsoft.com/office/officeart/2008/layout/HorizontalMultiLevelHierarchy"/>
    <dgm:cxn modelId="{2D3EE66C-A781-49A9-909A-86D78A81A23B}" type="presParOf" srcId="{2C91A267-B868-428D-B167-A28257DCABF8}" destId="{C330150A-B1E8-4FF2-89F5-C6F2B48D729E}" srcOrd="0" destOrd="0" presId="urn:microsoft.com/office/officeart/2008/layout/HorizontalMultiLevelHierarchy"/>
    <dgm:cxn modelId="{AE8E2155-1165-4585-949C-4EEA855577DF}" type="presParOf" srcId="{2C91A267-B868-428D-B167-A28257DCABF8}" destId="{9174104E-E39E-4F40-9680-43A6A6277897}" srcOrd="1" destOrd="0" presId="urn:microsoft.com/office/officeart/2008/layout/HorizontalMultiLevelHierarchy"/>
    <dgm:cxn modelId="{0D3936CA-2F2A-41AC-ABD5-0D6146B81ABF}" type="presParOf" srcId="{726950DC-E2C4-432B-9D5A-3D88DFE53DC9}" destId="{5544A5EC-7F75-422B-B7D8-785AD0BF495D}" srcOrd="2" destOrd="0" presId="urn:microsoft.com/office/officeart/2008/layout/HorizontalMultiLevelHierarchy"/>
    <dgm:cxn modelId="{810AF277-05FB-4B2D-A880-DE2261AF3BE8}" type="presParOf" srcId="{5544A5EC-7F75-422B-B7D8-785AD0BF495D}" destId="{EA7DC57E-8DBC-4B43-BDB4-7E6BA6EF9960}" srcOrd="0" destOrd="0" presId="urn:microsoft.com/office/officeart/2008/layout/HorizontalMultiLevelHierarchy"/>
    <dgm:cxn modelId="{007FEF5F-F598-4331-B67A-DC2928C9E1AF}" type="presParOf" srcId="{726950DC-E2C4-432B-9D5A-3D88DFE53DC9}" destId="{CA0EF480-3E12-48FA-A80C-462949476FF4}" srcOrd="3" destOrd="0" presId="urn:microsoft.com/office/officeart/2008/layout/HorizontalMultiLevelHierarchy"/>
    <dgm:cxn modelId="{CF7B1C8D-8D8A-4810-9724-F1139604B834}" type="presParOf" srcId="{CA0EF480-3E12-48FA-A80C-462949476FF4}" destId="{C71810E5-E6A2-4DEA-84B0-D63C7BD23A6B}" srcOrd="0" destOrd="0" presId="urn:microsoft.com/office/officeart/2008/layout/HorizontalMultiLevelHierarchy"/>
    <dgm:cxn modelId="{351112DE-6E06-4292-915E-2C7B25C5388F}" type="presParOf" srcId="{CA0EF480-3E12-48FA-A80C-462949476FF4}" destId="{32DCFBC5-1B25-4EBC-BED6-236081C1020D}" srcOrd="1" destOrd="0" presId="urn:microsoft.com/office/officeart/2008/layout/HorizontalMultiLevelHierarchy"/>
    <dgm:cxn modelId="{C9354ABF-E82B-4BC6-9BB9-E2F128C9C84B}" type="presParOf" srcId="{5C360D6F-362E-417E-AB7D-5864E63159E3}" destId="{658A73E8-E855-4A01-A27C-6F3094ABF897}" srcOrd="2" destOrd="0" presId="urn:microsoft.com/office/officeart/2008/layout/HorizontalMultiLevelHierarchy"/>
    <dgm:cxn modelId="{F1723CF5-ED79-4024-87A8-25A9416C64F5}" type="presParOf" srcId="{658A73E8-E855-4A01-A27C-6F3094ABF897}" destId="{BDCE9BE1-2F67-484D-A9C2-F3042EE54886}" srcOrd="0" destOrd="0" presId="urn:microsoft.com/office/officeart/2008/layout/HorizontalMultiLevelHierarchy"/>
    <dgm:cxn modelId="{3A624015-764E-4313-BB74-0F2A358D096C}" type="presParOf" srcId="{5C360D6F-362E-417E-AB7D-5864E63159E3}" destId="{46EDD752-023C-4E2B-AF4D-45169AD9330C}" srcOrd="3" destOrd="0" presId="urn:microsoft.com/office/officeart/2008/layout/HorizontalMultiLevelHierarchy"/>
    <dgm:cxn modelId="{5B4465E4-2562-4E7B-B0AF-12FA1E3FA23A}" type="presParOf" srcId="{46EDD752-023C-4E2B-AF4D-45169AD9330C}" destId="{A252DCC6-8395-4001-B957-5213DB30990B}" srcOrd="0" destOrd="0" presId="urn:microsoft.com/office/officeart/2008/layout/HorizontalMultiLevelHierarchy"/>
    <dgm:cxn modelId="{EE734424-4074-48EA-8DA5-10F1DDCBEC5D}" type="presParOf" srcId="{46EDD752-023C-4E2B-AF4D-45169AD9330C}" destId="{7A087EDE-38A6-4841-AD27-2B247FAAF53A}" srcOrd="1" destOrd="0" presId="urn:microsoft.com/office/officeart/2008/layout/HorizontalMultiLevelHierarchy"/>
    <dgm:cxn modelId="{301B1757-CF18-494E-BE5E-B71954434D53}" type="presParOf" srcId="{7A087EDE-38A6-4841-AD27-2B247FAAF53A}" destId="{33296E35-D700-4559-9499-56375D6F5F97}" srcOrd="0" destOrd="0" presId="urn:microsoft.com/office/officeart/2008/layout/HorizontalMultiLevelHierarchy"/>
    <dgm:cxn modelId="{459912C8-D8B0-4451-9BEE-A8D89EE3411A}" type="presParOf" srcId="{33296E35-D700-4559-9499-56375D6F5F97}" destId="{BB5CAB6A-9C32-40C5-97AB-0B79EE2F5767}" srcOrd="0" destOrd="0" presId="urn:microsoft.com/office/officeart/2008/layout/HorizontalMultiLevelHierarchy"/>
    <dgm:cxn modelId="{4E4DC410-1B91-4DCA-A290-9A5DD065E8ED}" type="presParOf" srcId="{7A087EDE-38A6-4841-AD27-2B247FAAF53A}" destId="{874DF068-6626-47DF-A164-BF5D37F733B4}" srcOrd="1" destOrd="0" presId="urn:microsoft.com/office/officeart/2008/layout/HorizontalMultiLevelHierarchy"/>
    <dgm:cxn modelId="{C8BA6776-CEEA-4FA0-8B2C-74DD2DF503EF}" type="presParOf" srcId="{874DF068-6626-47DF-A164-BF5D37F733B4}" destId="{58BD0C70-3D5F-416F-94EF-2CDC604F3522}" srcOrd="0" destOrd="0" presId="urn:microsoft.com/office/officeart/2008/layout/HorizontalMultiLevelHierarchy"/>
    <dgm:cxn modelId="{6A8CBE37-93BD-4E3A-860A-46B23DBF7905}" type="presParOf" srcId="{874DF068-6626-47DF-A164-BF5D37F733B4}" destId="{D3007FAE-CDF4-4930-A88B-612ED144DEB6}" srcOrd="1" destOrd="0" presId="urn:microsoft.com/office/officeart/2008/layout/HorizontalMultiLevelHierarchy"/>
    <dgm:cxn modelId="{B2B61B2A-EF98-4CBF-9993-99686C04438C}" type="presParOf" srcId="{5C360D6F-362E-417E-AB7D-5864E63159E3}" destId="{89EF98F3-B513-4C38-9E4C-BD3C6D9C0757}" srcOrd="4" destOrd="0" presId="urn:microsoft.com/office/officeart/2008/layout/HorizontalMultiLevelHierarchy"/>
    <dgm:cxn modelId="{8756BD7C-9FFC-482D-92B6-7FE42238DC21}" type="presParOf" srcId="{89EF98F3-B513-4C38-9E4C-BD3C6D9C0757}" destId="{7E04A815-A6D0-413A-9B8E-FA880D109B3E}" srcOrd="0" destOrd="0" presId="urn:microsoft.com/office/officeart/2008/layout/HorizontalMultiLevelHierarchy"/>
    <dgm:cxn modelId="{A7AD04A9-75EB-4937-928D-4E8DFF0264C2}" type="presParOf" srcId="{5C360D6F-362E-417E-AB7D-5864E63159E3}" destId="{BD3AF4C1-A84B-4C0D-A68B-6790465F8DE1}" srcOrd="5" destOrd="0" presId="urn:microsoft.com/office/officeart/2008/layout/HorizontalMultiLevelHierarchy"/>
    <dgm:cxn modelId="{6E752392-27B4-4C68-9ECC-8E364A5A1463}" type="presParOf" srcId="{BD3AF4C1-A84B-4C0D-A68B-6790465F8DE1}" destId="{DB714AAC-9D35-4E1A-A63A-9A56370FF1E1}" srcOrd="0" destOrd="0" presId="urn:microsoft.com/office/officeart/2008/layout/HorizontalMultiLevelHierarchy"/>
    <dgm:cxn modelId="{1ED26868-2A2C-4343-B798-16E15D0B54B6}" type="presParOf" srcId="{BD3AF4C1-A84B-4C0D-A68B-6790465F8DE1}" destId="{EF72E17C-E903-44B5-B4E3-A26E92A95488}" srcOrd="1" destOrd="0" presId="urn:microsoft.com/office/officeart/2008/layout/HorizontalMultiLevelHierarchy"/>
    <dgm:cxn modelId="{BD6C3C44-037A-40E9-B15D-6C169C555A55}" type="presParOf" srcId="{EF72E17C-E903-44B5-B4E3-A26E92A95488}" destId="{5D8B6E9D-3214-4292-893D-DDF0A5F4C983}" srcOrd="0" destOrd="0" presId="urn:microsoft.com/office/officeart/2008/layout/HorizontalMultiLevelHierarchy"/>
    <dgm:cxn modelId="{56D62150-4C80-4267-A1F4-8A7D49CBC2B5}" type="presParOf" srcId="{5D8B6E9D-3214-4292-893D-DDF0A5F4C983}" destId="{476A59E4-43A9-4888-A5A4-58D7D278A84C}" srcOrd="0" destOrd="0" presId="urn:microsoft.com/office/officeart/2008/layout/HorizontalMultiLevelHierarchy"/>
    <dgm:cxn modelId="{68ADD2ED-5DC9-49D8-B5AE-4032E3E4C0C6}" type="presParOf" srcId="{EF72E17C-E903-44B5-B4E3-A26E92A95488}" destId="{8E8237E7-05AF-406C-8F4F-F445A3B819A1}" srcOrd="1" destOrd="0" presId="urn:microsoft.com/office/officeart/2008/layout/HorizontalMultiLevelHierarchy"/>
    <dgm:cxn modelId="{CB362229-B23C-4485-B6A3-625D4F4A5C9A}" type="presParOf" srcId="{8E8237E7-05AF-406C-8F4F-F445A3B819A1}" destId="{282C3D12-2CCA-47D1-9CA5-B42D81A98DCB}" srcOrd="0" destOrd="0" presId="urn:microsoft.com/office/officeart/2008/layout/HorizontalMultiLevelHierarchy"/>
    <dgm:cxn modelId="{0CE52E5A-EF71-4DAE-9511-BF3F2122E93C}" type="presParOf" srcId="{8E8237E7-05AF-406C-8F4F-F445A3B819A1}" destId="{3EF5435A-83A2-41C9-BCC7-3A9AF9979BD4}" srcOrd="1" destOrd="0" presId="urn:microsoft.com/office/officeart/2008/layout/HorizontalMultiLevelHierarchy"/>
    <dgm:cxn modelId="{163697BE-58B0-4F41-B261-C5423FBBB99B}" type="presParOf" srcId="{5C360D6F-362E-417E-AB7D-5864E63159E3}" destId="{254A13A7-640C-4E3F-9527-492CF76F7FCB}" srcOrd="6" destOrd="0" presId="urn:microsoft.com/office/officeart/2008/layout/HorizontalMultiLevelHierarchy"/>
    <dgm:cxn modelId="{51CB9880-7CE2-47E5-A9A7-D884908AF662}" type="presParOf" srcId="{254A13A7-640C-4E3F-9527-492CF76F7FCB}" destId="{9122DC03-DF39-4C5B-812C-44BAA190074D}" srcOrd="0" destOrd="0" presId="urn:microsoft.com/office/officeart/2008/layout/HorizontalMultiLevelHierarchy"/>
    <dgm:cxn modelId="{05FA331C-7D9E-4880-9A96-E67EB4BF7DF2}" type="presParOf" srcId="{5C360D6F-362E-417E-AB7D-5864E63159E3}" destId="{E7EC876B-2D60-4B2B-BBB5-AC2F167D0598}" srcOrd="7" destOrd="0" presId="urn:microsoft.com/office/officeart/2008/layout/HorizontalMultiLevelHierarchy"/>
    <dgm:cxn modelId="{987AD50C-1D08-4623-AF2A-4F216E2300C0}" type="presParOf" srcId="{E7EC876B-2D60-4B2B-BBB5-AC2F167D0598}" destId="{72CA5EA0-001C-4845-92FC-9EED9354B4C2}" srcOrd="0" destOrd="0" presId="urn:microsoft.com/office/officeart/2008/layout/HorizontalMultiLevelHierarchy"/>
    <dgm:cxn modelId="{A92CEA29-6F6D-48B7-A886-3E898DEB3E08}" type="presParOf" srcId="{E7EC876B-2D60-4B2B-BBB5-AC2F167D0598}" destId="{3BC54BB2-CEBF-4F72-96F6-A5BA3ADD8394}" srcOrd="1" destOrd="0" presId="urn:microsoft.com/office/officeart/2008/layout/HorizontalMultiLevelHierarchy"/>
    <dgm:cxn modelId="{370B3C71-E3A0-44AF-96F6-FD8DB037D879}" type="presParOf" srcId="{3BC54BB2-CEBF-4F72-96F6-A5BA3ADD8394}" destId="{464A5518-B872-40D9-AB86-00C2B756F74D}" srcOrd="0" destOrd="0" presId="urn:microsoft.com/office/officeart/2008/layout/HorizontalMultiLevelHierarchy"/>
    <dgm:cxn modelId="{7776133E-542F-4E41-A254-CE9C01F5DC29}" type="presParOf" srcId="{464A5518-B872-40D9-AB86-00C2B756F74D}" destId="{18DDA6FF-794A-45B4-AE9F-18BC4C0CC9F9}" srcOrd="0" destOrd="0" presId="urn:microsoft.com/office/officeart/2008/layout/HorizontalMultiLevelHierarchy"/>
    <dgm:cxn modelId="{515D5272-F1C0-48FD-835A-8564A1146E8B}" type="presParOf" srcId="{3BC54BB2-CEBF-4F72-96F6-A5BA3ADD8394}" destId="{C868C73E-6877-4741-98C8-57B104A6DFD3}" srcOrd="1" destOrd="0" presId="urn:microsoft.com/office/officeart/2008/layout/HorizontalMultiLevelHierarchy"/>
    <dgm:cxn modelId="{5DB87927-7457-41EE-86D5-66448D24B98B}" type="presParOf" srcId="{C868C73E-6877-4741-98C8-57B104A6DFD3}" destId="{0189B553-9636-4865-8E8D-3B0DF757E09D}" srcOrd="0" destOrd="0" presId="urn:microsoft.com/office/officeart/2008/layout/HorizontalMultiLevelHierarchy"/>
    <dgm:cxn modelId="{44785041-5671-493A-8F04-A5F459E2EC9E}" type="presParOf" srcId="{C868C73E-6877-4741-98C8-57B104A6DFD3}" destId="{64D1D23B-150B-4A68-94AB-D2767955F0FD}" srcOrd="1" destOrd="0" presId="urn:microsoft.com/office/officeart/2008/layout/HorizontalMultiLevelHierarchy"/>
    <dgm:cxn modelId="{0E6CA857-6FF7-46EC-B16F-453E4CECEB72}" type="presParOf" srcId="{5C360D6F-362E-417E-AB7D-5864E63159E3}" destId="{F8F79719-925A-4C0E-8EF5-A338681D17D5}" srcOrd="8" destOrd="0" presId="urn:microsoft.com/office/officeart/2008/layout/HorizontalMultiLevelHierarchy"/>
    <dgm:cxn modelId="{C403EC9B-3151-49E4-8B6D-9156D0B55F6B}" type="presParOf" srcId="{F8F79719-925A-4C0E-8EF5-A338681D17D5}" destId="{D0700C24-F02A-4BD4-811F-E258985C3F73}" srcOrd="0" destOrd="0" presId="urn:microsoft.com/office/officeart/2008/layout/HorizontalMultiLevelHierarchy"/>
    <dgm:cxn modelId="{3FEBFE63-6822-42C7-B72E-E8A62170331D}" type="presParOf" srcId="{5C360D6F-362E-417E-AB7D-5864E63159E3}" destId="{CE3A10DA-691D-4627-8D38-62E95FB96A87}" srcOrd="9" destOrd="0" presId="urn:microsoft.com/office/officeart/2008/layout/HorizontalMultiLevelHierarchy"/>
    <dgm:cxn modelId="{51A510E1-B997-4103-962F-F1489CC2E83F}" type="presParOf" srcId="{CE3A10DA-691D-4627-8D38-62E95FB96A87}" destId="{62DFC986-60F1-491A-A6E6-BFB6839A6F0F}" srcOrd="0" destOrd="0" presId="urn:microsoft.com/office/officeart/2008/layout/HorizontalMultiLevelHierarchy"/>
    <dgm:cxn modelId="{8586729A-2B68-4653-B68D-B25939B6A49B}" type="presParOf" srcId="{CE3A10DA-691D-4627-8D38-62E95FB96A87}" destId="{AA389E50-8387-443A-A003-5637AA49AB8F}" srcOrd="1" destOrd="0" presId="urn:microsoft.com/office/officeart/2008/layout/HorizontalMultiLevelHierarchy"/>
    <dgm:cxn modelId="{7557BD96-8F29-4A0C-95A0-E5A14FB19F9C}" type="presParOf" srcId="{AA389E50-8387-443A-A003-5637AA49AB8F}" destId="{CA3EA927-7389-47AF-9C7F-8BA338740798}" srcOrd="0" destOrd="0" presId="urn:microsoft.com/office/officeart/2008/layout/HorizontalMultiLevelHierarchy"/>
    <dgm:cxn modelId="{341C9F16-C678-4A7D-9B02-B0F6FC06371D}" type="presParOf" srcId="{CA3EA927-7389-47AF-9C7F-8BA338740798}" destId="{6B826919-F262-442D-9983-C12F0C07489C}" srcOrd="0" destOrd="0" presId="urn:microsoft.com/office/officeart/2008/layout/HorizontalMultiLevelHierarchy"/>
    <dgm:cxn modelId="{51A634C7-CD4F-454A-9C48-B013FC20A4EB}" type="presParOf" srcId="{AA389E50-8387-443A-A003-5637AA49AB8F}" destId="{8298B627-96E0-4E5E-B95E-CD41B8562B78}" srcOrd="1" destOrd="0" presId="urn:microsoft.com/office/officeart/2008/layout/HorizontalMultiLevelHierarchy"/>
    <dgm:cxn modelId="{B3D88449-F2D2-469D-80B2-AC92C925D736}" type="presParOf" srcId="{8298B627-96E0-4E5E-B95E-CD41B8562B78}" destId="{67434D7C-789C-43BC-B5C0-5C5169E4CBB3}" srcOrd="0" destOrd="0" presId="urn:microsoft.com/office/officeart/2008/layout/HorizontalMultiLevelHierarchy"/>
    <dgm:cxn modelId="{DC93A5AE-D444-46AB-9AAD-20BA19286F76}" type="presParOf" srcId="{8298B627-96E0-4E5E-B95E-CD41B8562B78}" destId="{A1ED1487-A349-4F91-B2B2-137F12857C5B}" srcOrd="1" destOrd="0" presId="urn:microsoft.com/office/officeart/2008/layout/HorizontalMultiLevelHierarchy"/>
    <dgm:cxn modelId="{0FC04E1F-8EAD-459A-9AE1-B0B38CFF3113}" type="presParOf" srcId="{5C360D6F-362E-417E-AB7D-5864E63159E3}" destId="{250FCA90-4BB1-4145-B223-8775650600CC}" srcOrd="10" destOrd="0" presId="urn:microsoft.com/office/officeart/2008/layout/HorizontalMultiLevelHierarchy"/>
    <dgm:cxn modelId="{4B41EA24-1B5E-47D1-A8A5-84858B151FDB}" type="presParOf" srcId="{250FCA90-4BB1-4145-B223-8775650600CC}" destId="{9657BD4C-B885-4D46-824A-588613C3170B}" srcOrd="0" destOrd="0" presId="urn:microsoft.com/office/officeart/2008/layout/HorizontalMultiLevelHierarchy"/>
    <dgm:cxn modelId="{5D19C757-4E42-4FB6-8423-5AFC8F6022FB}" type="presParOf" srcId="{5C360D6F-362E-417E-AB7D-5864E63159E3}" destId="{9C5D64E3-547A-4509-9501-8A0560558056}" srcOrd="11" destOrd="0" presId="urn:microsoft.com/office/officeart/2008/layout/HorizontalMultiLevelHierarchy"/>
    <dgm:cxn modelId="{47189847-86B2-42F4-9EAE-3D313E2F645C}" type="presParOf" srcId="{9C5D64E3-547A-4509-9501-8A0560558056}" destId="{34E1CAB6-61C8-4AA0-9CAF-54F24A9E46D9}" srcOrd="0" destOrd="0" presId="urn:microsoft.com/office/officeart/2008/layout/HorizontalMultiLevelHierarchy"/>
    <dgm:cxn modelId="{0236C81A-F074-497D-8242-1313969FD7F5}" type="presParOf" srcId="{9C5D64E3-547A-4509-9501-8A0560558056}" destId="{E54D73C6-8473-4E5D-BB77-7A2D3C73E0B2}" srcOrd="1" destOrd="0" presId="urn:microsoft.com/office/officeart/2008/layout/HorizontalMultiLevelHierarchy"/>
    <dgm:cxn modelId="{45342B02-A1D5-412B-8308-E8AF612D3E33}" type="presParOf" srcId="{E54D73C6-8473-4E5D-BB77-7A2D3C73E0B2}" destId="{0CA050C5-2AF5-409A-B2B7-B844F70FCB21}" srcOrd="0" destOrd="0" presId="urn:microsoft.com/office/officeart/2008/layout/HorizontalMultiLevelHierarchy"/>
    <dgm:cxn modelId="{3FA33F55-50A8-4764-B950-AA777C77A62B}" type="presParOf" srcId="{0CA050C5-2AF5-409A-B2B7-B844F70FCB21}" destId="{3C8C7372-DD92-4582-96F6-9CA4E62EAB39}" srcOrd="0" destOrd="0" presId="urn:microsoft.com/office/officeart/2008/layout/HorizontalMultiLevelHierarchy"/>
    <dgm:cxn modelId="{520927A6-4F7C-4D1E-A4D1-02FB64CAC424}" type="presParOf" srcId="{E54D73C6-8473-4E5D-BB77-7A2D3C73E0B2}" destId="{FE971728-23FA-41F6-946C-258D2B65EAC5}" srcOrd="1" destOrd="0" presId="urn:microsoft.com/office/officeart/2008/layout/HorizontalMultiLevelHierarchy"/>
    <dgm:cxn modelId="{4DF87C45-3659-4431-952F-F7C6365A7C57}" type="presParOf" srcId="{FE971728-23FA-41F6-946C-258D2B65EAC5}" destId="{B3CAF7B6-694A-4EB9-9C69-3560E85B5A5E}" srcOrd="0" destOrd="0" presId="urn:microsoft.com/office/officeart/2008/layout/HorizontalMultiLevelHierarchy"/>
    <dgm:cxn modelId="{67768610-7AFA-407B-B7C2-F2F85688195A}" type="presParOf" srcId="{FE971728-23FA-41F6-946C-258D2B65EAC5}" destId="{AD26759D-B9E3-4B2D-8931-AC3F06D316AD}" srcOrd="1" destOrd="0" presId="urn:microsoft.com/office/officeart/2008/layout/HorizontalMultiLevelHierarchy"/>
    <dgm:cxn modelId="{55C0CBC6-E479-4ED8-8F2F-F2CE834CFA39}" type="presParOf" srcId="{5C360D6F-362E-417E-AB7D-5864E63159E3}" destId="{FF5F39C2-79D9-4D95-B98F-4E72F7BC57AF}" srcOrd="12" destOrd="0" presId="urn:microsoft.com/office/officeart/2008/layout/HorizontalMultiLevelHierarchy"/>
    <dgm:cxn modelId="{29445607-628A-496E-AC0B-2560E58D8D40}" type="presParOf" srcId="{FF5F39C2-79D9-4D95-B98F-4E72F7BC57AF}" destId="{E3DECE9E-F279-4AE0-BE25-747E9F3CF183}" srcOrd="0" destOrd="0" presId="urn:microsoft.com/office/officeart/2008/layout/HorizontalMultiLevelHierarchy"/>
    <dgm:cxn modelId="{1FA9D47B-DBA6-4A6A-973F-55F239260176}" type="presParOf" srcId="{5C360D6F-362E-417E-AB7D-5864E63159E3}" destId="{C93F833E-45E1-4F3F-B9EC-B43E3FAF58D2}" srcOrd="13" destOrd="0" presId="urn:microsoft.com/office/officeart/2008/layout/HorizontalMultiLevelHierarchy"/>
    <dgm:cxn modelId="{C101A572-1151-41DA-9076-6CC6FB5D8C85}" type="presParOf" srcId="{C93F833E-45E1-4F3F-B9EC-B43E3FAF58D2}" destId="{4A153A8E-3521-4BDB-834D-C189E11D48F4}" srcOrd="0" destOrd="0" presId="urn:microsoft.com/office/officeart/2008/layout/HorizontalMultiLevelHierarchy"/>
    <dgm:cxn modelId="{F0284CE1-5B52-4D68-9F05-58EEBF0139D8}" type="presParOf" srcId="{C93F833E-45E1-4F3F-B9EC-B43E3FAF58D2}" destId="{DD84E389-73F3-434B-93D0-CCD4F92BE5B6}" srcOrd="1" destOrd="0" presId="urn:microsoft.com/office/officeart/2008/layout/HorizontalMultiLevelHierarchy"/>
    <dgm:cxn modelId="{C8F05EA1-E938-47AA-8C37-386C6E4F6F1E}" type="presParOf" srcId="{DD84E389-73F3-434B-93D0-CCD4F92BE5B6}" destId="{6C740DFC-C01C-4DE0-A300-30438EA10F85}" srcOrd="0" destOrd="0" presId="urn:microsoft.com/office/officeart/2008/layout/HorizontalMultiLevelHierarchy"/>
    <dgm:cxn modelId="{75663C61-D193-4177-8827-18049AB69725}" type="presParOf" srcId="{6C740DFC-C01C-4DE0-A300-30438EA10F85}" destId="{53A66F3D-DA61-4E6A-B9C2-22B939A376F7}" srcOrd="0" destOrd="0" presId="urn:microsoft.com/office/officeart/2008/layout/HorizontalMultiLevelHierarchy"/>
    <dgm:cxn modelId="{20ECD004-8197-435A-9196-7B8C280A6443}" type="presParOf" srcId="{DD84E389-73F3-434B-93D0-CCD4F92BE5B6}" destId="{F4418174-EA54-480F-A8EE-88AB79BB6433}" srcOrd="1" destOrd="0" presId="urn:microsoft.com/office/officeart/2008/layout/HorizontalMultiLevelHierarchy"/>
    <dgm:cxn modelId="{6C6B1E1C-A30B-4E6D-89E0-D5DE9A61F736}" type="presParOf" srcId="{F4418174-EA54-480F-A8EE-88AB79BB6433}" destId="{5609A513-638E-4FAB-AE67-E2B85FDEB114}" srcOrd="0" destOrd="0" presId="urn:microsoft.com/office/officeart/2008/layout/HorizontalMultiLevelHierarchy"/>
    <dgm:cxn modelId="{0BC42240-DDBF-4820-9B95-CA0482200D82}" type="presParOf" srcId="{F4418174-EA54-480F-A8EE-88AB79BB6433}" destId="{A6E65AD1-67B1-404E-BF68-4C073B667B5E}" srcOrd="1" destOrd="0" presId="urn:microsoft.com/office/officeart/2008/layout/HorizontalMultiLevelHierarchy"/>
    <dgm:cxn modelId="{EF7FD0F1-9F88-4346-A104-3E1CB44B364B}" type="presParOf" srcId="{DD84E389-73F3-434B-93D0-CCD4F92BE5B6}" destId="{235273D7-1683-4142-8217-0D98B24103DF}" srcOrd="2" destOrd="0" presId="urn:microsoft.com/office/officeart/2008/layout/HorizontalMultiLevelHierarchy"/>
    <dgm:cxn modelId="{F481D93B-D69D-4691-9919-86DF8BC9A5D5}" type="presParOf" srcId="{235273D7-1683-4142-8217-0D98B24103DF}" destId="{D4C709DE-E0F9-4F14-8736-A824AC12F8FA}" srcOrd="0" destOrd="0" presId="urn:microsoft.com/office/officeart/2008/layout/HorizontalMultiLevelHierarchy"/>
    <dgm:cxn modelId="{9D7BD573-F1AA-48D3-A7A9-6D4B2E99EAEE}" type="presParOf" srcId="{DD84E389-73F3-434B-93D0-CCD4F92BE5B6}" destId="{7203D375-FA55-401E-AA94-094DA2F7261B}" srcOrd="3" destOrd="0" presId="urn:microsoft.com/office/officeart/2008/layout/HorizontalMultiLevelHierarchy"/>
    <dgm:cxn modelId="{7FA320A9-E1E6-41AA-A192-DD59B0B1BD74}" type="presParOf" srcId="{7203D375-FA55-401E-AA94-094DA2F7261B}" destId="{4F789960-FED9-45F0-8E27-D7181FA1B6E0}" srcOrd="0" destOrd="0" presId="urn:microsoft.com/office/officeart/2008/layout/HorizontalMultiLevelHierarchy"/>
    <dgm:cxn modelId="{166C86E2-E6B9-4958-BC12-41723C7D81DA}" type="presParOf" srcId="{7203D375-FA55-401E-AA94-094DA2F7261B}" destId="{C5F38FA8-A020-4504-92C0-D522BC45D50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273D7-1683-4142-8217-0D98B24103DF}">
      <dsp:nvSpPr>
        <dsp:cNvPr id="0" name=""/>
        <dsp:cNvSpPr/>
      </dsp:nvSpPr>
      <dsp:spPr>
        <a:xfrm>
          <a:off x="3718687" y="4447073"/>
          <a:ext cx="269789" cy="257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894" y="0"/>
              </a:lnTo>
              <a:lnTo>
                <a:pt x="134894" y="257040"/>
              </a:lnTo>
              <a:lnTo>
                <a:pt x="269789" y="2570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844266" y="4566277"/>
        <a:ext cx="18631" cy="18631"/>
      </dsp:txXfrm>
    </dsp:sp>
    <dsp:sp modelId="{6C740DFC-C01C-4DE0-A300-30438EA10F85}">
      <dsp:nvSpPr>
        <dsp:cNvPr id="0" name=""/>
        <dsp:cNvSpPr/>
      </dsp:nvSpPr>
      <dsp:spPr>
        <a:xfrm>
          <a:off x="3718687" y="4190032"/>
          <a:ext cx="269789" cy="257040"/>
        </a:xfrm>
        <a:custGeom>
          <a:avLst/>
          <a:gdLst/>
          <a:ahLst/>
          <a:cxnLst/>
          <a:rect l="0" t="0" r="0" b="0"/>
          <a:pathLst>
            <a:path>
              <a:moveTo>
                <a:pt x="0" y="257040"/>
              </a:moveTo>
              <a:lnTo>
                <a:pt x="134894" y="257040"/>
              </a:lnTo>
              <a:lnTo>
                <a:pt x="134894" y="0"/>
              </a:lnTo>
              <a:lnTo>
                <a:pt x="26978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844266" y="4309236"/>
        <a:ext cx="18631" cy="18631"/>
      </dsp:txXfrm>
    </dsp:sp>
    <dsp:sp modelId="{FF5F39C2-79D9-4D95-B98F-4E72F7BC57AF}">
      <dsp:nvSpPr>
        <dsp:cNvPr id="0" name=""/>
        <dsp:cNvSpPr/>
      </dsp:nvSpPr>
      <dsp:spPr>
        <a:xfrm>
          <a:off x="1915898" y="2456475"/>
          <a:ext cx="269789" cy="1990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894" y="0"/>
              </a:lnTo>
              <a:lnTo>
                <a:pt x="134894" y="1990597"/>
              </a:lnTo>
              <a:lnTo>
                <a:pt x="269789" y="19905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000573" y="3401554"/>
        <a:ext cx="100439" cy="100439"/>
      </dsp:txXfrm>
    </dsp:sp>
    <dsp:sp modelId="{0CA050C5-2AF5-409A-B2B7-B844F70FCB21}">
      <dsp:nvSpPr>
        <dsp:cNvPr id="0" name=""/>
        <dsp:cNvSpPr/>
      </dsp:nvSpPr>
      <dsp:spPr>
        <a:xfrm>
          <a:off x="3718687" y="3630231"/>
          <a:ext cx="269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789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846837" y="3669206"/>
        <a:ext cx="13489" cy="13489"/>
      </dsp:txXfrm>
    </dsp:sp>
    <dsp:sp modelId="{250FCA90-4BB1-4145-B223-8775650600CC}">
      <dsp:nvSpPr>
        <dsp:cNvPr id="0" name=""/>
        <dsp:cNvSpPr/>
      </dsp:nvSpPr>
      <dsp:spPr>
        <a:xfrm>
          <a:off x="1915898" y="2456475"/>
          <a:ext cx="269789" cy="121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894" y="0"/>
              </a:lnTo>
              <a:lnTo>
                <a:pt x="134894" y="1219475"/>
              </a:lnTo>
              <a:lnTo>
                <a:pt x="269789" y="12194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019568" y="3034989"/>
        <a:ext cx="62448" cy="62448"/>
      </dsp:txXfrm>
    </dsp:sp>
    <dsp:sp modelId="{CA3EA927-7389-47AF-9C7F-8BA338740798}">
      <dsp:nvSpPr>
        <dsp:cNvPr id="0" name=""/>
        <dsp:cNvSpPr/>
      </dsp:nvSpPr>
      <dsp:spPr>
        <a:xfrm>
          <a:off x="3718687" y="2985345"/>
          <a:ext cx="269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789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846837" y="3024320"/>
        <a:ext cx="13489" cy="13489"/>
      </dsp:txXfrm>
    </dsp:sp>
    <dsp:sp modelId="{F8F79719-925A-4C0E-8EF5-A338681D17D5}">
      <dsp:nvSpPr>
        <dsp:cNvPr id="0" name=""/>
        <dsp:cNvSpPr/>
      </dsp:nvSpPr>
      <dsp:spPr>
        <a:xfrm>
          <a:off x="1915898" y="2456475"/>
          <a:ext cx="269789" cy="574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894" y="0"/>
              </a:lnTo>
              <a:lnTo>
                <a:pt x="134894" y="574589"/>
              </a:lnTo>
              <a:lnTo>
                <a:pt x="269789" y="574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034923" y="2727901"/>
        <a:ext cx="31738" cy="31738"/>
      </dsp:txXfrm>
    </dsp:sp>
    <dsp:sp modelId="{464A5518-B872-40D9-AB86-00C2B756F74D}">
      <dsp:nvSpPr>
        <dsp:cNvPr id="0" name=""/>
        <dsp:cNvSpPr/>
      </dsp:nvSpPr>
      <dsp:spPr>
        <a:xfrm>
          <a:off x="3718687" y="2340459"/>
          <a:ext cx="269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789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846837" y="2379434"/>
        <a:ext cx="13489" cy="13489"/>
      </dsp:txXfrm>
    </dsp:sp>
    <dsp:sp modelId="{254A13A7-640C-4E3F-9527-492CF76F7FCB}">
      <dsp:nvSpPr>
        <dsp:cNvPr id="0" name=""/>
        <dsp:cNvSpPr/>
      </dsp:nvSpPr>
      <dsp:spPr>
        <a:xfrm>
          <a:off x="1915898" y="2340459"/>
          <a:ext cx="269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6016"/>
              </a:moveTo>
              <a:lnTo>
                <a:pt x="134894" y="116016"/>
              </a:lnTo>
              <a:lnTo>
                <a:pt x="134894" y="45720"/>
              </a:lnTo>
              <a:lnTo>
                <a:pt x="26978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043823" y="2379209"/>
        <a:ext cx="13939" cy="13939"/>
      </dsp:txXfrm>
    </dsp:sp>
    <dsp:sp modelId="{5D8B6E9D-3214-4292-893D-DDF0A5F4C983}">
      <dsp:nvSpPr>
        <dsp:cNvPr id="0" name=""/>
        <dsp:cNvSpPr/>
      </dsp:nvSpPr>
      <dsp:spPr>
        <a:xfrm>
          <a:off x="3718687" y="1826378"/>
          <a:ext cx="269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789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846837" y="1865353"/>
        <a:ext cx="13489" cy="13489"/>
      </dsp:txXfrm>
    </dsp:sp>
    <dsp:sp modelId="{89EF98F3-B513-4C38-9E4C-BD3C6D9C0757}">
      <dsp:nvSpPr>
        <dsp:cNvPr id="0" name=""/>
        <dsp:cNvSpPr/>
      </dsp:nvSpPr>
      <dsp:spPr>
        <a:xfrm>
          <a:off x="1915898" y="1872098"/>
          <a:ext cx="269789" cy="584377"/>
        </a:xfrm>
        <a:custGeom>
          <a:avLst/>
          <a:gdLst/>
          <a:ahLst/>
          <a:cxnLst/>
          <a:rect l="0" t="0" r="0" b="0"/>
          <a:pathLst>
            <a:path>
              <a:moveTo>
                <a:pt x="0" y="584377"/>
              </a:moveTo>
              <a:lnTo>
                <a:pt x="134894" y="584377"/>
              </a:lnTo>
              <a:lnTo>
                <a:pt x="134894" y="0"/>
              </a:lnTo>
              <a:lnTo>
                <a:pt x="2697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034701" y="2148195"/>
        <a:ext cx="32182" cy="32182"/>
      </dsp:txXfrm>
    </dsp:sp>
    <dsp:sp modelId="{33296E35-D700-4559-9499-56375D6F5F97}">
      <dsp:nvSpPr>
        <dsp:cNvPr id="0" name=""/>
        <dsp:cNvSpPr/>
      </dsp:nvSpPr>
      <dsp:spPr>
        <a:xfrm>
          <a:off x="3718687" y="1252309"/>
          <a:ext cx="269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789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846837" y="1291285"/>
        <a:ext cx="13489" cy="13489"/>
      </dsp:txXfrm>
    </dsp:sp>
    <dsp:sp modelId="{658A73E8-E855-4A01-A27C-6F3094ABF897}">
      <dsp:nvSpPr>
        <dsp:cNvPr id="0" name=""/>
        <dsp:cNvSpPr/>
      </dsp:nvSpPr>
      <dsp:spPr>
        <a:xfrm>
          <a:off x="1915898" y="1298029"/>
          <a:ext cx="269789" cy="1158445"/>
        </a:xfrm>
        <a:custGeom>
          <a:avLst/>
          <a:gdLst/>
          <a:ahLst/>
          <a:cxnLst/>
          <a:rect l="0" t="0" r="0" b="0"/>
          <a:pathLst>
            <a:path>
              <a:moveTo>
                <a:pt x="0" y="1158445"/>
              </a:moveTo>
              <a:lnTo>
                <a:pt x="134894" y="1158445"/>
              </a:lnTo>
              <a:lnTo>
                <a:pt x="134894" y="0"/>
              </a:lnTo>
              <a:lnTo>
                <a:pt x="2697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021056" y="1847516"/>
        <a:ext cx="59472" cy="59472"/>
      </dsp:txXfrm>
    </dsp:sp>
    <dsp:sp modelId="{5544A5EC-7F75-422B-B7D8-785AD0BF495D}">
      <dsp:nvSpPr>
        <dsp:cNvPr id="0" name=""/>
        <dsp:cNvSpPr/>
      </dsp:nvSpPr>
      <dsp:spPr>
        <a:xfrm>
          <a:off x="3718687" y="466920"/>
          <a:ext cx="269789" cy="257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894" y="0"/>
              </a:lnTo>
              <a:lnTo>
                <a:pt x="134894" y="257040"/>
              </a:lnTo>
              <a:lnTo>
                <a:pt x="269789" y="2570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844266" y="586125"/>
        <a:ext cx="18631" cy="18631"/>
      </dsp:txXfrm>
    </dsp:sp>
    <dsp:sp modelId="{E037D896-3A2A-4B76-936A-D0AD77A548F7}">
      <dsp:nvSpPr>
        <dsp:cNvPr id="0" name=""/>
        <dsp:cNvSpPr/>
      </dsp:nvSpPr>
      <dsp:spPr>
        <a:xfrm>
          <a:off x="3718687" y="209880"/>
          <a:ext cx="269789" cy="257040"/>
        </a:xfrm>
        <a:custGeom>
          <a:avLst/>
          <a:gdLst/>
          <a:ahLst/>
          <a:cxnLst/>
          <a:rect l="0" t="0" r="0" b="0"/>
          <a:pathLst>
            <a:path>
              <a:moveTo>
                <a:pt x="0" y="257040"/>
              </a:moveTo>
              <a:lnTo>
                <a:pt x="134894" y="257040"/>
              </a:lnTo>
              <a:lnTo>
                <a:pt x="134894" y="0"/>
              </a:lnTo>
              <a:lnTo>
                <a:pt x="26978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844266" y="329084"/>
        <a:ext cx="18631" cy="18631"/>
      </dsp:txXfrm>
    </dsp:sp>
    <dsp:sp modelId="{4C5F54FC-2168-4EF2-A68B-C32AB64DAFED}">
      <dsp:nvSpPr>
        <dsp:cNvPr id="0" name=""/>
        <dsp:cNvSpPr/>
      </dsp:nvSpPr>
      <dsp:spPr>
        <a:xfrm>
          <a:off x="1915898" y="466920"/>
          <a:ext cx="269789" cy="1989554"/>
        </a:xfrm>
        <a:custGeom>
          <a:avLst/>
          <a:gdLst/>
          <a:ahLst/>
          <a:cxnLst/>
          <a:rect l="0" t="0" r="0" b="0"/>
          <a:pathLst>
            <a:path>
              <a:moveTo>
                <a:pt x="0" y="1989554"/>
              </a:moveTo>
              <a:lnTo>
                <a:pt x="134894" y="1989554"/>
              </a:lnTo>
              <a:lnTo>
                <a:pt x="134894" y="0"/>
              </a:lnTo>
              <a:lnTo>
                <a:pt x="2697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000598" y="1411504"/>
        <a:ext cx="100388" cy="100388"/>
      </dsp:txXfrm>
    </dsp:sp>
    <dsp:sp modelId="{6E5319D2-9AC4-4795-B6DA-3DEE4074EAAE}">
      <dsp:nvSpPr>
        <dsp:cNvPr id="0" name=""/>
        <dsp:cNvSpPr/>
      </dsp:nvSpPr>
      <dsp:spPr>
        <a:xfrm rot="16200000">
          <a:off x="519771" y="2142625"/>
          <a:ext cx="2164552" cy="627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ACTIVIDAD ASISTENCIAL</a:t>
          </a:r>
        </a:p>
      </dsp:txBody>
      <dsp:txXfrm>
        <a:off x="519771" y="2142625"/>
        <a:ext cx="2164552" cy="627701"/>
      </dsp:txXfrm>
    </dsp:sp>
    <dsp:sp modelId="{4E26A813-9277-4AFD-A31B-DB78BBF29ADA}">
      <dsp:nvSpPr>
        <dsp:cNvPr id="0" name=""/>
        <dsp:cNvSpPr/>
      </dsp:nvSpPr>
      <dsp:spPr>
        <a:xfrm>
          <a:off x="2185687" y="261288"/>
          <a:ext cx="1532999" cy="41126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HISTOCOMPATIBILIDAD</a:t>
          </a:r>
        </a:p>
      </dsp:txBody>
      <dsp:txXfrm>
        <a:off x="2185687" y="261288"/>
        <a:ext cx="1532999" cy="411264"/>
      </dsp:txXfrm>
    </dsp:sp>
    <dsp:sp modelId="{C330150A-B1E8-4FF2-89F5-C6F2B48D729E}">
      <dsp:nvSpPr>
        <dsp:cNvPr id="0" name=""/>
        <dsp:cNvSpPr/>
      </dsp:nvSpPr>
      <dsp:spPr>
        <a:xfrm>
          <a:off x="3988477" y="4247"/>
          <a:ext cx="1676919" cy="41126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GUARDIAS TRANSPLANTE</a:t>
          </a:r>
        </a:p>
      </dsp:txBody>
      <dsp:txXfrm>
        <a:off x="3988477" y="4247"/>
        <a:ext cx="1676919" cy="411264"/>
      </dsp:txXfrm>
    </dsp:sp>
    <dsp:sp modelId="{C71810E5-E6A2-4DEA-84B0-D63C7BD23A6B}">
      <dsp:nvSpPr>
        <dsp:cNvPr id="0" name=""/>
        <dsp:cNvSpPr/>
      </dsp:nvSpPr>
      <dsp:spPr>
        <a:xfrm>
          <a:off x="3988477" y="518328"/>
          <a:ext cx="1676919" cy="41126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TIPAJE HLA Y SEGUIMIENTO ANTICUERPOS ANTI-HLA</a:t>
          </a:r>
        </a:p>
      </dsp:txBody>
      <dsp:txXfrm>
        <a:off x="3988477" y="518328"/>
        <a:ext cx="1676919" cy="411264"/>
      </dsp:txXfrm>
    </dsp:sp>
    <dsp:sp modelId="{A252DCC6-8395-4001-B957-5213DB30990B}">
      <dsp:nvSpPr>
        <dsp:cNvPr id="0" name=""/>
        <dsp:cNvSpPr/>
      </dsp:nvSpPr>
      <dsp:spPr>
        <a:xfrm>
          <a:off x="2185687" y="1092397"/>
          <a:ext cx="1532999" cy="411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INMUNIDAD CELULAR</a:t>
          </a:r>
        </a:p>
      </dsp:txBody>
      <dsp:txXfrm>
        <a:off x="2185687" y="1092397"/>
        <a:ext cx="1532999" cy="411264"/>
      </dsp:txXfrm>
    </dsp:sp>
    <dsp:sp modelId="{58BD0C70-3D5F-416F-94EF-2CDC604F3522}">
      <dsp:nvSpPr>
        <dsp:cNvPr id="0" name=""/>
        <dsp:cNvSpPr/>
      </dsp:nvSpPr>
      <dsp:spPr>
        <a:xfrm>
          <a:off x="3988477" y="1032410"/>
          <a:ext cx="1676919" cy="53123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DIAGNÓSTICO GENÉTICO Y MOLECULAR DE INMUNODEFICIENCIAS PRIMARIAS</a:t>
          </a:r>
        </a:p>
      </dsp:txBody>
      <dsp:txXfrm>
        <a:off x="3988477" y="1032410"/>
        <a:ext cx="1676919" cy="531239"/>
      </dsp:txXfrm>
    </dsp:sp>
    <dsp:sp modelId="{DB714AAC-9D35-4E1A-A63A-9A56370FF1E1}">
      <dsp:nvSpPr>
        <dsp:cNvPr id="0" name=""/>
        <dsp:cNvSpPr/>
      </dsp:nvSpPr>
      <dsp:spPr>
        <a:xfrm>
          <a:off x="2185687" y="1666465"/>
          <a:ext cx="1532999" cy="4112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INMUNOQUÍMICA</a:t>
          </a:r>
        </a:p>
      </dsp:txBody>
      <dsp:txXfrm>
        <a:off x="2185687" y="1666465"/>
        <a:ext cx="1532999" cy="411264"/>
      </dsp:txXfrm>
    </dsp:sp>
    <dsp:sp modelId="{282C3D12-2CCA-47D1-9CA5-B42D81A98DCB}">
      <dsp:nvSpPr>
        <dsp:cNvPr id="0" name=""/>
        <dsp:cNvSpPr/>
      </dsp:nvSpPr>
      <dsp:spPr>
        <a:xfrm>
          <a:off x="3988477" y="1666465"/>
          <a:ext cx="1676919" cy="4112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ESTUDIO CUANTITATIVO Y FUNCIONAL DE INMUNOPROTEÍNAS</a:t>
          </a:r>
        </a:p>
      </dsp:txBody>
      <dsp:txXfrm>
        <a:off x="3988477" y="1666465"/>
        <a:ext cx="1676919" cy="411264"/>
      </dsp:txXfrm>
    </dsp:sp>
    <dsp:sp modelId="{72CA5EA0-001C-4845-92FC-9EED9354B4C2}">
      <dsp:nvSpPr>
        <dsp:cNvPr id="0" name=""/>
        <dsp:cNvSpPr/>
      </dsp:nvSpPr>
      <dsp:spPr>
        <a:xfrm>
          <a:off x="2185687" y="2180546"/>
          <a:ext cx="1532999" cy="41126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AUTOINMUNIDAD</a:t>
          </a:r>
        </a:p>
      </dsp:txBody>
      <dsp:txXfrm>
        <a:off x="2185687" y="2180546"/>
        <a:ext cx="1532999" cy="411264"/>
      </dsp:txXfrm>
    </dsp:sp>
    <dsp:sp modelId="{0189B553-9636-4865-8E8D-3B0DF757E09D}">
      <dsp:nvSpPr>
        <dsp:cNvPr id="0" name=""/>
        <dsp:cNvSpPr/>
      </dsp:nvSpPr>
      <dsp:spPr>
        <a:xfrm>
          <a:off x="3988477" y="2180546"/>
          <a:ext cx="1676919" cy="41126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AUTOANTICUERPOS Y EFICIENCIA DE FÁRMACOS BIOLÓGICOS</a:t>
          </a:r>
        </a:p>
      </dsp:txBody>
      <dsp:txXfrm>
        <a:off x="3988477" y="2180546"/>
        <a:ext cx="1676919" cy="411264"/>
      </dsp:txXfrm>
    </dsp:sp>
    <dsp:sp modelId="{62DFC986-60F1-491A-A6E6-BFB6839A6F0F}">
      <dsp:nvSpPr>
        <dsp:cNvPr id="0" name=""/>
        <dsp:cNvSpPr/>
      </dsp:nvSpPr>
      <dsp:spPr>
        <a:xfrm>
          <a:off x="2185687" y="2825432"/>
          <a:ext cx="1532999" cy="41126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GENÉTICA MOLECULAR</a:t>
          </a:r>
        </a:p>
      </dsp:txBody>
      <dsp:txXfrm>
        <a:off x="2185687" y="2825432"/>
        <a:ext cx="1532999" cy="411264"/>
      </dsp:txXfrm>
    </dsp:sp>
    <dsp:sp modelId="{67434D7C-789C-43BC-B5C0-5C5169E4CBB3}">
      <dsp:nvSpPr>
        <dsp:cNvPr id="0" name=""/>
        <dsp:cNvSpPr/>
      </dsp:nvSpPr>
      <dsp:spPr>
        <a:xfrm>
          <a:off x="3988477" y="2694627"/>
          <a:ext cx="1676919" cy="67287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ÚNICO SERVICIO DE INMUNOLOGÍA CON LABORATORIO DE GENÉTICA MOLECULAR</a:t>
          </a:r>
        </a:p>
      </dsp:txBody>
      <dsp:txXfrm>
        <a:off x="3988477" y="2694627"/>
        <a:ext cx="1676919" cy="672874"/>
      </dsp:txXfrm>
    </dsp:sp>
    <dsp:sp modelId="{34E1CAB6-61C8-4AA0-9CAF-54F24A9E46D9}">
      <dsp:nvSpPr>
        <dsp:cNvPr id="0" name=""/>
        <dsp:cNvSpPr/>
      </dsp:nvSpPr>
      <dsp:spPr>
        <a:xfrm>
          <a:off x="2185687" y="3440226"/>
          <a:ext cx="1532999" cy="471449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UNIDAD DE INMUNOTERAPIA DEL CÁNCER</a:t>
          </a:r>
        </a:p>
      </dsp:txBody>
      <dsp:txXfrm>
        <a:off x="2185687" y="3440226"/>
        <a:ext cx="1532999" cy="471449"/>
      </dsp:txXfrm>
    </dsp:sp>
    <dsp:sp modelId="{B3CAF7B6-694A-4EB9-9C69-3560E85B5A5E}">
      <dsp:nvSpPr>
        <dsp:cNvPr id="0" name=""/>
        <dsp:cNvSpPr/>
      </dsp:nvSpPr>
      <dsp:spPr>
        <a:xfrm>
          <a:off x="3988477" y="3470318"/>
          <a:ext cx="1676919" cy="41126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 err="1">
              <a:latin typeface="Leelawadee" panose="020B0502040204020203" pitchFamily="34" charset="-34"/>
              <a:cs typeface="Leelawadee" panose="020B0502040204020203" pitchFamily="34" charset="-34"/>
            </a:rPr>
            <a:t>TILs</a:t>
          </a:r>
          <a:r>
            <a:rPr lang="es-ES" sz="9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, CAR-T, DISEÑO ANTICUERPOS</a:t>
          </a:r>
        </a:p>
      </dsp:txBody>
      <dsp:txXfrm>
        <a:off x="3988477" y="3470318"/>
        <a:ext cx="1676919" cy="411264"/>
      </dsp:txXfrm>
    </dsp:sp>
    <dsp:sp modelId="{4A153A8E-3521-4BDB-834D-C189E11D48F4}">
      <dsp:nvSpPr>
        <dsp:cNvPr id="0" name=""/>
        <dsp:cNvSpPr/>
      </dsp:nvSpPr>
      <dsp:spPr>
        <a:xfrm>
          <a:off x="2185687" y="4242483"/>
          <a:ext cx="1532999" cy="409179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UNIDAD DE INMUNOLOGÍA CLÍNICA</a:t>
          </a:r>
        </a:p>
      </dsp:txBody>
      <dsp:txXfrm>
        <a:off x="2185687" y="4242483"/>
        <a:ext cx="1532999" cy="409179"/>
      </dsp:txXfrm>
    </dsp:sp>
    <dsp:sp modelId="{5609A513-638E-4FAB-AE67-E2B85FDEB114}">
      <dsp:nvSpPr>
        <dsp:cNvPr id="0" name=""/>
        <dsp:cNvSpPr/>
      </dsp:nvSpPr>
      <dsp:spPr>
        <a:xfrm>
          <a:off x="3988477" y="3984400"/>
          <a:ext cx="1676919" cy="411264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CONSULTA EXTERNA E INTERCONSULTAS</a:t>
          </a:r>
        </a:p>
      </dsp:txBody>
      <dsp:txXfrm>
        <a:off x="3988477" y="3984400"/>
        <a:ext cx="1676919" cy="411264"/>
      </dsp:txXfrm>
    </dsp:sp>
    <dsp:sp modelId="{4F789960-FED9-45F0-8E27-D7181FA1B6E0}">
      <dsp:nvSpPr>
        <dsp:cNvPr id="0" name=""/>
        <dsp:cNvSpPr/>
      </dsp:nvSpPr>
      <dsp:spPr>
        <a:xfrm>
          <a:off x="3988477" y="4498481"/>
          <a:ext cx="1676919" cy="411264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TRATAMIENTOS EN HOSPITAL DE DÍA</a:t>
          </a:r>
        </a:p>
      </dsp:txBody>
      <dsp:txXfrm>
        <a:off x="3988477" y="4498481"/>
        <a:ext cx="1676919" cy="411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FF844-A141-4186-86E5-414F3BA8702B}" type="datetimeFigureOut">
              <a:rPr lang="es-ES" smtClean="0"/>
              <a:t>17/3/23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E3CA0-C241-4D00-9E34-11ABA4FEE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92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Individual: Depende de ti mismo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Único: Diferente al resto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Flexible:</a:t>
            </a:r>
            <a:r>
              <a:rPr lang="es-ES" baseline="0" dirty="0"/>
              <a:t> Hay un plan establecido pero con variaciones en función de los intereses del residente.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3CA0-C241-4D00-9E34-11ABA4FEE1B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12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Los extras no</a:t>
            </a:r>
            <a:r>
              <a:rPr lang="es-ES" baseline="0" dirty="0"/>
              <a:t> son obligatorios pero altamente recomendables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3CA0-C241-4D00-9E34-11ABA4FEE1B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23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Validación de resultados y emisión de informes</a:t>
            </a:r>
          </a:p>
          <a:p>
            <a:r>
              <a:rPr lang="es-ES" dirty="0"/>
              <a:t>Valoración</a:t>
            </a:r>
            <a:r>
              <a:rPr lang="es-ES" baseline="0" dirty="0"/>
              <a:t> del contexto clínico del paciente para ampliación de pruebas y contacto con otros Servicios (leer historias)</a:t>
            </a:r>
          </a:p>
          <a:p>
            <a:r>
              <a:rPr lang="es-ES" baseline="0" dirty="0"/>
              <a:t>Laboratorio &gt; Clínica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3CA0-C241-4D00-9E34-11ABA4FEE1B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79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Consulta</a:t>
            </a:r>
            <a:r>
              <a:rPr lang="es-ES" baseline="0" dirty="0"/>
              <a:t> durante IQ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3CA0-C241-4D00-9E34-11ABA4FEE1B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76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 promueve la</a:t>
            </a:r>
            <a:r>
              <a:rPr lang="es-ES" baseline="0" dirty="0"/>
              <a:t> investigación desde R2 </a:t>
            </a:r>
            <a:r>
              <a:rPr lang="es-ES" baseline="0" dirty="0" err="1"/>
              <a:t>aprox</a:t>
            </a:r>
            <a:r>
              <a:rPr lang="es-ES" baseline="0" dirty="0"/>
              <a:t> y la realización de doctorado en alguno de los 3 grupos de investigación.</a:t>
            </a:r>
            <a:endParaRPr lang="es-ES" dirty="0"/>
          </a:p>
          <a:p>
            <a:r>
              <a:rPr lang="es-ES" dirty="0"/>
              <a:t>Flechas = </a:t>
            </a:r>
            <a:r>
              <a:rPr lang="es-ES" dirty="0" err="1"/>
              <a:t>Resis</a:t>
            </a:r>
            <a:r>
              <a:rPr lang="es-ES" dirty="0"/>
              <a:t> (muchos)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3CA0-C241-4D00-9E34-11ABA4FEE1B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41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Este</a:t>
            </a:r>
            <a:r>
              <a:rPr lang="es-ES" baseline="0" dirty="0"/>
              <a:t> años los FIR recuperaremos nuestra hegemonía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3CA0-C241-4D00-9E34-11ABA4FEE1B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560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Este</a:t>
            </a:r>
            <a:r>
              <a:rPr lang="es-ES" baseline="0" dirty="0"/>
              <a:t> años los FIR recuperaremos nuestra hegemonía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3CA0-C241-4D00-9E34-11ABA4FEE1B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51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Este</a:t>
            </a:r>
            <a:r>
              <a:rPr lang="es-ES" baseline="0" dirty="0"/>
              <a:t> años los FIR recuperaremos nuestra hegemonía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3CA0-C241-4D00-9E34-11ABA4FEE1B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19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37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29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26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47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89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87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8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6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33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62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97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17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269393"/>
            <a:ext cx="3793991" cy="5808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6009" y="982479"/>
            <a:ext cx="12192000" cy="1073150"/>
          </a:xfrm>
        </p:spPr>
        <p:txBody>
          <a:bodyPr>
            <a:normAutofit/>
          </a:bodyPr>
          <a:lstStyle/>
          <a:p>
            <a:r>
              <a:rPr lang="es-ES" sz="5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INMUNOLOGÍA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1925" y="231460"/>
            <a:ext cx="2346384" cy="8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Jefe de Servicio:</a:t>
            </a:r>
          </a:p>
          <a:p>
            <a:pPr algn="ctr"/>
            <a:r>
              <a:rPr lang="es-E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Estela Paz </a:t>
            </a:r>
            <a:r>
              <a:rPr lang="es-ES" sz="14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Artal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1925" y="903189"/>
            <a:ext cx="2130515" cy="91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Tutores:</a:t>
            </a:r>
          </a:p>
          <a:p>
            <a:pPr marL="0" lvl="1" algn="ctr"/>
            <a:r>
              <a:rPr lang="es-E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Esther Mancebo.</a:t>
            </a:r>
          </a:p>
          <a:p>
            <a:pPr marL="0" lvl="1" algn="ctr"/>
            <a:r>
              <a:rPr lang="es-E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Oscar Cabrera Marante.</a:t>
            </a:r>
          </a:p>
          <a:p>
            <a:pPr indent="-342900" algn="ctr">
              <a:buFont typeface="Arial" panose="020B0604020202020204" pitchFamily="34" charset="0"/>
              <a:buChar char="•"/>
            </a:pPr>
            <a:endParaRPr lang="es-E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053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9285" y="754739"/>
            <a:ext cx="109728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69285" y="-80064"/>
            <a:ext cx="12192000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NUESTROS RESIS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32E51E-DAA1-4674-838B-88BF3F88B856}"/>
              </a:ext>
            </a:extLst>
          </p:cNvPr>
          <p:cNvSpPr txBox="1"/>
          <p:nvPr/>
        </p:nvSpPr>
        <p:spPr>
          <a:xfrm>
            <a:off x="1295066" y="4346121"/>
            <a:ext cx="3334293" cy="46166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s-ES" sz="2400" b="1" dirty="0">
                <a:ln w="3175">
                  <a:solidFill>
                    <a:schemeClr val="tx1"/>
                  </a:solidFill>
                </a:ln>
                <a:solidFill>
                  <a:srgbClr val="9C5BC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 FIR    </a:t>
            </a:r>
            <a:r>
              <a:rPr lang="es-ES" sz="2400" b="1" dirty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 BIR   </a:t>
            </a:r>
            <a:r>
              <a:rPr lang="es-ES" sz="2400" b="1" dirty="0">
                <a:ln w="31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 MIR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21" y="3588472"/>
            <a:ext cx="4335339" cy="243862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 r="11781"/>
          <a:stretch/>
        </p:blipFill>
        <p:spPr>
          <a:xfrm>
            <a:off x="6155814" y="621765"/>
            <a:ext cx="4510148" cy="348811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6"/>
          <a:stretch/>
        </p:blipFill>
        <p:spPr>
          <a:xfrm>
            <a:off x="661745" y="1031911"/>
            <a:ext cx="4940716" cy="3077968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1295066" y="1118903"/>
            <a:ext cx="49894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R4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2989553" y="1954381"/>
            <a:ext cx="449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R4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2080281" y="1793088"/>
            <a:ext cx="449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rgbClr val="9C5BC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R3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2480223" y="1893431"/>
            <a:ext cx="449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R2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3394409" y="1989178"/>
            <a:ext cx="449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R2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3805464" y="1947680"/>
            <a:ext cx="449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rgbClr val="9C5BC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R1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347026" y="1031911"/>
            <a:ext cx="45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A32E51E-DAA1-4674-838B-88BF3F88B856}"/>
              </a:ext>
            </a:extLst>
          </p:cNvPr>
          <p:cNvSpPr txBox="1"/>
          <p:nvPr/>
        </p:nvSpPr>
        <p:spPr>
          <a:xfrm>
            <a:off x="1295066" y="5386124"/>
            <a:ext cx="3334293" cy="46166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s-ES" sz="2400" b="1" dirty="0">
                <a:ln w="3175">
                  <a:solidFill>
                    <a:schemeClr val="tx1"/>
                  </a:solidFill>
                </a:ln>
                <a:solidFill>
                  <a:srgbClr val="9C5BC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 FIR    </a:t>
            </a:r>
            <a:r>
              <a:rPr lang="es-ES" sz="2400" b="1" dirty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 BIR   </a:t>
            </a:r>
            <a:r>
              <a:rPr lang="es-ES" sz="2400" b="1" dirty="0">
                <a:ln w="31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 MIR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2830292" y="4948604"/>
            <a:ext cx="197963" cy="277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BD79EE-01A5-3146-AAC3-F8044F1A847B}"/>
              </a:ext>
            </a:extLst>
          </p:cNvPr>
          <p:cNvSpPr txBox="1"/>
          <p:nvPr/>
        </p:nvSpPr>
        <p:spPr>
          <a:xfrm>
            <a:off x="404465" y="4912289"/>
            <a:ext cx="1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+1 FIR +1 BIR</a:t>
            </a:r>
          </a:p>
        </p:txBody>
      </p:sp>
    </p:spTree>
    <p:extLst>
      <p:ext uri="{BB962C8B-B14F-4D97-AF65-F5344CB8AC3E}">
        <p14:creationId xmlns:p14="http://schemas.microsoft.com/office/powerpoint/2010/main" val="416719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9285" y="754739"/>
            <a:ext cx="109728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69285" y="-80064"/>
            <a:ext cx="12192000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¿POR QUÉ ELEGIR INMUNO EN EL H12O?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04217" y="980275"/>
            <a:ext cx="108379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Por la diversidad de nuestra cartera de servicios: incluyendo </a:t>
            </a:r>
            <a:r>
              <a:rPr lang="es-ES" sz="1600" b="1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todas las áreas para tu formación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como especialista en Inmunología. 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Recibimos </a:t>
            </a:r>
            <a:r>
              <a:rPr lang="es-ES" sz="1600" b="1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rotantes externos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de Inmunología y otras especialidades que confían en nosotros para completar su formación.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Porque somos </a:t>
            </a:r>
            <a:r>
              <a:rPr lang="es-ES" sz="1600" b="1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 único Servicio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en la Comunidad de Madrid que dispone de dos laboratorios singulares en nuestra especialidad: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INMUNOTERAPIA DEL CÁNCER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y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GENÉTICA MOLECULAR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Por nuestro volumen de actividad: </a:t>
            </a:r>
            <a:r>
              <a:rPr lang="es-ES" sz="1600" b="1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somos referencia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para todo el área sur de la Comunidad de Madrid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Por ser referente en </a:t>
            </a:r>
            <a:r>
              <a:rPr lang="es-ES" sz="1600" b="1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TRASPLANTE DE ÓRGANO SÓLIDO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Porque disponemos de </a:t>
            </a:r>
            <a:r>
              <a:rPr lang="es-ES" sz="1600" b="1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guardias de Trasplante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Por nuestra reconocida actividad en </a:t>
            </a:r>
            <a:r>
              <a:rPr lang="es-ES" sz="1600" b="1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INVESTIGACIÓN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Por nuestra </a:t>
            </a:r>
            <a:r>
              <a:rPr lang="es-ES" sz="1600" b="1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larga trayectoria en la formación de residentes 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Porque nuestro trabajo está </a:t>
            </a:r>
            <a:r>
              <a:rPr lang="es-ES" sz="1600" b="1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acreditado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(por ENAC y EFI)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65" y="1282559"/>
            <a:ext cx="216818" cy="23957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814" y="2755420"/>
            <a:ext cx="216818" cy="23957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52" y="3999378"/>
            <a:ext cx="216818" cy="23957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00" y="4687206"/>
            <a:ext cx="216818" cy="2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9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9285" y="754739"/>
            <a:ext cx="109728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69285" y="-80064"/>
            <a:ext cx="12192000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FUTURO</a:t>
            </a:r>
          </a:p>
        </p:txBody>
      </p:sp>
      <p:pic>
        <p:nvPicPr>
          <p:cNvPr id="9" name="Imagen 8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2B848F1E-B00A-7D4D-AF31-9EFE23567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20" y="1343692"/>
            <a:ext cx="8209159" cy="43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022594" y="1352713"/>
            <a:ext cx="7148555" cy="119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Especialidad en continuo avance y expansión.</a:t>
            </a:r>
          </a:p>
          <a:p>
            <a:pPr marL="0" indent="0">
              <a:buNone/>
            </a:pPr>
            <a:r>
              <a:rPr lang="es-E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Sólo en hospitales de tercer nivel. </a:t>
            </a:r>
          </a:p>
          <a:p>
            <a:pPr marL="0" indent="0">
              <a:buNone/>
            </a:pPr>
            <a:endParaRPr lang="es-E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9" name="Picture 2" descr="http://opticaporlacara.com/wp-content/uploads/2016/06/enterrado-libr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2" y="1352713"/>
            <a:ext cx="3048814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acyr-amplia- Hospital-12-de-octu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26" y="2372264"/>
            <a:ext cx="6057050" cy="340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569285" y="25878"/>
            <a:ext cx="2967545" cy="87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INMUNOLOGÍA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69285" y="754739"/>
            <a:ext cx="109728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81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24290" y="2727052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En esta convocatoria se incorporarán a nuestro Servicio: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2" y="1902068"/>
            <a:ext cx="5909592" cy="321945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251376" y="2694786"/>
            <a:ext cx="4657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Individual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Único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Flexible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69285" y="754739"/>
            <a:ext cx="109728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69285" y="-82987"/>
            <a:ext cx="12192000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 CAMINO DEL RESIDENTE DE INMUNO</a:t>
            </a:r>
          </a:p>
        </p:txBody>
      </p:sp>
    </p:spTree>
    <p:extLst>
      <p:ext uri="{BB962C8B-B14F-4D97-AF65-F5344CB8AC3E}">
        <p14:creationId xmlns:p14="http://schemas.microsoft.com/office/powerpoint/2010/main" val="23625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04909" y="2680049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En esta convocatoria se incorporarán a nuestro Servicio:</a:t>
            </a:r>
            <a:endParaRPr lang="es-E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725515" y="3417165"/>
            <a:ext cx="936100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58217" y="2721840"/>
            <a:ext cx="150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Leelawadee" panose="020B0502040204020203" pitchFamily="34" charset="-34"/>
                <a:cs typeface="Leelawadee" panose="020B0502040204020203" pitchFamily="34" charset="-34"/>
              </a:rPr>
              <a:t>Guardias</a:t>
            </a:r>
          </a:p>
          <a:p>
            <a:pPr algn="ctr"/>
            <a:r>
              <a:rPr lang="es-ES" dirty="0">
                <a:latin typeface="Leelawadee" panose="020B0502040204020203" pitchFamily="34" charset="-34"/>
                <a:cs typeface="Leelawadee" panose="020B0502040204020203" pitchFamily="34" charset="-34"/>
              </a:rPr>
              <a:t>(4-5/mes)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44780" y="3453498"/>
            <a:ext cx="150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Leelawadee" panose="020B0502040204020203" pitchFamily="34" charset="-34"/>
                <a:cs typeface="Leelawadee" panose="020B0502040204020203" pitchFamily="34" charset="-34"/>
              </a:rPr>
              <a:t>Rotaciones troncales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394317" y="2717668"/>
            <a:ext cx="176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Leelawadee" panose="020B0502040204020203" pitchFamily="34" charset="-34"/>
                <a:cs typeface="Leelawadee" panose="020B0502040204020203" pitchFamily="34" charset="-34"/>
              </a:rPr>
              <a:t>Actividades del Servicio</a:t>
            </a:r>
            <a:endParaRPr lang="es-E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2347354" y="2026515"/>
            <a:ext cx="1914525" cy="1390650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 rot="19421106">
            <a:off x="5360043" y="2295681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Leelawadee" panose="020B0502040204020203" pitchFamily="34" charset="-34"/>
                <a:cs typeface="Leelawadee" panose="020B0502040204020203" pitchFamily="34" charset="-34"/>
              </a:rPr>
              <a:t>Congresos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4877951" y="3424475"/>
            <a:ext cx="1850152" cy="1797452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 rot="2619320">
            <a:off x="7338241" y="4191693"/>
            <a:ext cx="252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Leelawadee" panose="020B0502040204020203" pitchFamily="34" charset="-34"/>
                <a:cs typeface="Leelawadee" panose="020B0502040204020203" pitchFamily="34" charset="-34"/>
              </a:rPr>
              <a:t>Rotaciones externas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8475885" y="2001115"/>
            <a:ext cx="2253781" cy="1407546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 rot="19687918">
            <a:off x="8763206" y="2376943"/>
            <a:ext cx="13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Leelawadee" panose="020B0502040204020203" pitchFamily="34" charset="-34"/>
                <a:cs typeface="Leelawadee" panose="020B0502040204020203" pitchFamily="34" charset="-34"/>
              </a:rPr>
              <a:t>Doctorado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0234106" y="3110895"/>
            <a:ext cx="149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Leelawadee" panose="020B0502040204020203" pitchFamily="34" charset="-34"/>
                <a:cs typeface="Leelawadee" panose="020B0502040204020203" pitchFamily="34" charset="-34"/>
              </a:rPr>
              <a:t>FEA Inmunología</a:t>
            </a: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7270949" y="3419485"/>
            <a:ext cx="1850152" cy="1797452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 rot="2666170">
            <a:off x="4967717" y="4234167"/>
            <a:ext cx="252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Leelawadee" panose="020B0502040204020203" pitchFamily="34" charset="-34"/>
                <a:cs typeface="Leelawadee" panose="020B0502040204020203" pitchFamily="34" charset="-34"/>
              </a:rPr>
              <a:t>Jornadas Hospital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5139656" y="2010440"/>
            <a:ext cx="1914525" cy="1390650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 rot="19421106">
            <a:off x="2567255" y="2297458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Leelawadee" panose="020B0502040204020203" pitchFamily="34" charset="-34"/>
                <a:cs typeface="Leelawadee" panose="020B0502040204020203" pitchFamily="34" charset="-34"/>
              </a:rPr>
              <a:t>Cursos</a:t>
            </a: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720368" y="3424476"/>
            <a:ext cx="1850152" cy="1797452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 rot="2666170">
            <a:off x="2360641" y="4409968"/>
            <a:ext cx="252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Leelawadee" panose="020B0502040204020203" pitchFamily="34" charset="-34"/>
                <a:cs typeface="Leelawadee" panose="020B0502040204020203" pitchFamily="34" charset="-34"/>
              </a:rPr>
              <a:t>Estudio personal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69285" y="754739"/>
            <a:ext cx="109728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69285" y="-76764"/>
            <a:ext cx="12192000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 CAMINO DEL RESIDENTE DE INMUNO</a:t>
            </a:r>
          </a:p>
        </p:txBody>
      </p:sp>
    </p:spTree>
    <p:extLst>
      <p:ext uri="{BB962C8B-B14F-4D97-AF65-F5344CB8AC3E}">
        <p14:creationId xmlns:p14="http://schemas.microsoft.com/office/powerpoint/2010/main" val="350254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69285" y="-75162"/>
            <a:ext cx="12192000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INMUNOLOGÍA CLÍNICA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9285" y="754739"/>
            <a:ext cx="109728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Pruebas de laboratorio: MedlinePlus en españ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9" y="1620306"/>
            <a:ext cx="4395282" cy="293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spañoles, Alemanes y holandeses, los ciudadanos que copan la consulta del  médico | PlantaDo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99" y="1848283"/>
            <a:ext cx="5153844" cy="247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27" y="2966414"/>
            <a:ext cx="631390" cy="63139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856889" y="4601250"/>
            <a:ext cx="1940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Laboratorio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600123" y="4601249"/>
            <a:ext cx="1226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Clínica</a:t>
            </a:r>
          </a:p>
        </p:txBody>
      </p:sp>
    </p:spTree>
    <p:extLst>
      <p:ext uri="{BB962C8B-B14F-4D97-AF65-F5344CB8AC3E}">
        <p14:creationId xmlns:p14="http://schemas.microsoft.com/office/powerpoint/2010/main" val="295330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69285" y="-75162"/>
            <a:ext cx="12192000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ACTIVIDAD ASISTENCIAL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9285" y="754739"/>
            <a:ext cx="109728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32E51E-DAA1-4674-838B-88BF3F88B856}"/>
              </a:ext>
            </a:extLst>
          </p:cNvPr>
          <p:cNvSpPr txBox="1"/>
          <p:nvPr/>
        </p:nvSpPr>
        <p:spPr>
          <a:xfrm>
            <a:off x="476859" y="3582269"/>
            <a:ext cx="350494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Equipo multidisciplinar</a:t>
            </a:r>
            <a:r>
              <a:rPr lang="es-ES" sz="16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(biólogos, farmacéuticos y médicos)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418" y="1120028"/>
            <a:ext cx="918728" cy="113489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349346" y="1149483"/>
            <a:ext cx="3706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Jefe de Servicio</a:t>
            </a:r>
          </a:p>
          <a:p>
            <a:pPr algn="ctr"/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Estela Paz Artal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A32E51E-DAA1-4674-838B-88BF3F88B856}"/>
              </a:ext>
            </a:extLst>
          </p:cNvPr>
          <p:cNvSpPr txBox="1"/>
          <p:nvPr/>
        </p:nvSpPr>
        <p:spPr>
          <a:xfrm>
            <a:off x="1414943" y="5036738"/>
            <a:ext cx="4640771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Abarcamos desde diagnóstico hasta tratamiento y diseño de terapias de precisión.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32E51E-DAA1-4674-838B-88BF3F88B856}"/>
              </a:ext>
            </a:extLst>
          </p:cNvPr>
          <p:cNvSpPr txBox="1"/>
          <p:nvPr/>
        </p:nvSpPr>
        <p:spPr>
          <a:xfrm>
            <a:off x="758217" y="4299933"/>
            <a:ext cx="4544949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Cartera de servicios que abarca todos los ámbitos de la especialidad.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551350" y="294145"/>
            <a:ext cx="4434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Rotaciones 4-6 meses + Ampliaciones R4 </a:t>
            </a:r>
          </a:p>
        </p:txBody>
      </p:sp>
      <p:graphicFrame>
        <p:nvGraphicFramePr>
          <p:cNvPr id="17" name="Marcador de contenido 2">
            <a:extLst>
              <a:ext uri="{FF2B5EF4-FFF2-40B4-BE49-F238E27FC236}">
                <a16:creationId xmlns:a16="http://schemas.microsoft.com/office/drawing/2014/main" id="{B789CBA5-BEE3-4F8C-87B3-BC62EA19A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711655"/>
              </p:ext>
            </p:extLst>
          </p:nvPr>
        </p:nvGraphicFramePr>
        <p:xfrm>
          <a:off x="5597840" y="1071389"/>
          <a:ext cx="6953593" cy="4913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A209A1B4-4220-864D-823D-C861003DD8F5}"/>
              </a:ext>
            </a:extLst>
          </p:cNvPr>
          <p:cNvSpPr/>
          <p:nvPr/>
        </p:nvSpPr>
        <p:spPr>
          <a:xfrm>
            <a:off x="2349346" y="2183958"/>
            <a:ext cx="3706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13 adjuntos</a:t>
            </a:r>
          </a:p>
          <a:p>
            <a:pPr algn="ctr"/>
            <a:endParaRPr lang="es-ES" sz="2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7 residentes</a:t>
            </a:r>
          </a:p>
        </p:txBody>
      </p:sp>
    </p:spTree>
    <p:extLst>
      <p:ext uri="{BB962C8B-B14F-4D97-AF65-F5344CB8AC3E}">
        <p14:creationId xmlns:p14="http://schemas.microsoft.com/office/powerpoint/2010/main" val="157125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9285" y="754739"/>
            <a:ext cx="109728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69285" y="-75162"/>
            <a:ext cx="12192000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ACTIVIDAD INVESTIGADORA</a:t>
            </a:r>
          </a:p>
        </p:txBody>
      </p:sp>
      <p:pic>
        <p:nvPicPr>
          <p:cNvPr id="8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27516" r="13612" b="3988"/>
          <a:stretch/>
        </p:blipFill>
        <p:spPr>
          <a:xfrm>
            <a:off x="680407" y="2293683"/>
            <a:ext cx="5314951" cy="3692654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25000"/>
          <a:stretch/>
        </p:blipFill>
        <p:spPr>
          <a:xfrm>
            <a:off x="6665285" y="2293683"/>
            <a:ext cx="4686301" cy="369885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040400" y="978297"/>
            <a:ext cx="855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GRUPO DE INMUNODEFICIENCIAS E INMUNOLOGÍA DEL TRASPLANTE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56597" y="1401131"/>
            <a:ext cx="556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s-ES" sz="1400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Respuesta inmune y Tolerancia en </a:t>
            </a:r>
            <a:r>
              <a:rPr lang="es-ES" sz="1400" u="sng" dirty="0" err="1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Transplante</a:t>
            </a:r>
            <a:r>
              <a:rPr lang="es-ES" sz="1400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de Órgano Sólido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Respuesta inmunológica frente a COVID-19</a:t>
            </a:r>
          </a:p>
          <a:p>
            <a:endParaRPr lang="es-ES" sz="1400" b="1" u="sng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608016" y="1662980"/>
            <a:ext cx="4743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Inmunodeficiencias primarias: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ALPS, IDVC, ALPS-LIKE</a:t>
            </a:r>
            <a:endParaRPr lang="es-ES" sz="1400" u="sng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400" u="sng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es-ES" sz="1400" b="1" u="sng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970530" y="2801775"/>
            <a:ext cx="0" cy="2124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76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9285" y="754739"/>
            <a:ext cx="109728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69285" y="-75162"/>
            <a:ext cx="12192000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ACTIVIDAD INVESTIGADORA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95114" y="1892196"/>
            <a:ext cx="55625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s-ES" sz="1400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Síndrome </a:t>
            </a:r>
            <a:r>
              <a:rPr lang="es-ES" sz="1400" u="sng" dirty="0" err="1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antifosfolípidico</a:t>
            </a:r>
            <a:endParaRPr lang="es-ES" sz="1400" u="sng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s-ES" sz="1400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Enfermedades autoinmunes vasculares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231528" y="1316405"/>
            <a:ext cx="4489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GIT: GRUPO DE INGENIERIA DE TEJIDOS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7" y="2814062"/>
            <a:ext cx="5404889" cy="2880400"/>
          </a:xfrm>
          <a:prstGeom prst="rect">
            <a:avLst/>
          </a:prstGeom>
        </p:spPr>
      </p:pic>
      <p:pic>
        <p:nvPicPr>
          <p:cNvPr id="16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r="4716"/>
          <a:stretch/>
        </p:blipFill>
        <p:spPr>
          <a:xfrm>
            <a:off x="5967505" y="2932611"/>
            <a:ext cx="5890009" cy="2864405"/>
          </a:xfrm>
        </p:spPr>
      </p:pic>
      <p:sp>
        <p:nvSpPr>
          <p:cNvPr id="17" name="CuadroTexto 16"/>
          <p:cNvSpPr txBox="1"/>
          <p:nvPr/>
        </p:nvSpPr>
        <p:spPr>
          <a:xfrm>
            <a:off x="6055714" y="1710933"/>
            <a:ext cx="5562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s-ES" sz="1400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Inmunoterapias celulares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 CAR-T,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STAb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-T (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First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-in-human CD19-CD3),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TILs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s-ES" sz="1400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Anticuerpos de nueva generación: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Trimmerbodies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™,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Biespecíficos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Nanobodies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Covid19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257684" y="1118075"/>
            <a:ext cx="580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UNIDAD CLÍNICA DE INMUNOTERAPIA DEL CÁNCER H12O-CNIO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2014642" y="3027948"/>
            <a:ext cx="0" cy="2124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1200866" y="2801183"/>
            <a:ext cx="0" cy="2124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7283450" y="3083058"/>
            <a:ext cx="0" cy="2124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7969250" y="3010668"/>
            <a:ext cx="0" cy="2124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10133330" y="3145107"/>
            <a:ext cx="0" cy="2124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8319770" y="3251355"/>
            <a:ext cx="0" cy="2124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9340850" y="3280314"/>
            <a:ext cx="0" cy="2124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56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9285" y="754739"/>
            <a:ext cx="109728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69285" y="-80064"/>
            <a:ext cx="12192000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NUESTROS RESIS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32E51E-DAA1-4674-838B-88BF3F88B856}"/>
              </a:ext>
            </a:extLst>
          </p:cNvPr>
          <p:cNvSpPr txBox="1"/>
          <p:nvPr/>
        </p:nvSpPr>
        <p:spPr>
          <a:xfrm>
            <a:off x="1295066" y="4346121"/>
            <a:ext cx="3334293" cy="46166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s-ES" sz="2400" b="1" dirty="0">
                <a:ln w="3175">
                  <a:solidFill>
                    <a:schemeClr val="tx1"/>
                  </a:solidFill>
                </a:ln>
                <a:solidFill>
                  <a:srgbClr val="9C5BC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 FIR    </a:t>
            </a:r>
            <a:r>
              <a:rPr lang="es-ES" sz="2400" b="1" dirty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 BIR   </a:t>
            </a:r>
            <a:r>
              <a:rPr lang="es-ES" sz="2400" b="1" dirty="0">
                <a:ln w="31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 MIR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21" y="3588472"/>
            <a:ext cx="4335339" cy="243862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 r="11781"/>
          <a:stretch/>
        </p:blipFill>
        <p:spPr>
          <a:xfrm>
            <a:off x="6113515" y="218308"/>
            <a:ext cx="4510148" cy="348811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6"/>
          <a:stretch/>
        </p:blipFill>
        <p:spPr>
          <a:xfrm>
            <a:off x="661745" y="1031911"/>
            <a:ext cx="4940716" cy="3077968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1295066" y="1118903"/>
            <a:ext cx="49894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R4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2989553" y="1954381"/>
            <a:ext cx="449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R4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2080281" y="1793088"/>
            <a:ext cx="449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rgbClr val="9C5BC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R3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2480223" y="1893431"/>
            <a:ext cx="449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R2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3394409" y="1989178"/>
            <a:ext cx="449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R2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3805464" y="1947680"/>
            <a:ext cx="449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rgbClr val="9C5BC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R1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347026" y="1031911"/>
            <a:ext cx="45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n w="31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R1</a:t>
            </a:r>
          </a:p>
        </p:txBody>
      </p:sp>
    </p:spTree>
    <p:extLst>
      <p:ext uri="{BB962C8B-B14F-4D97-AF65-F5344CB8AC3E}">
        <p14:creationId xmlns:p14="http://schemas.microsoft.com/office/powerpoint/2010/main" val="1566544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4417</TotalTime>
  <Words>588</Words>
  <Application>Microsoft Macintosh PowerPoint</Application>
  <PresentationFormat>Panorámica</PresentationFormat>
  <Paragraphs>131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Leelawadee</vt:lpstr>
      <vt:lpstr>Tema de Office</vt:lpstr>
      <vt:lpstr>INMUNOLOGÍA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PUERTAS ABIERTAS</dc:title>
  <dc:creator>Marcos Morales.Adrian</dc:creator>
  <cp:lastModifiedBy>FRANCISCO JAVIER ARROYO NOMBELA</cp:lastModifiedBy>
  <cp:revision>32</cp:revision>
  <dcterms:created xsi:type="dcterms:W3CDTF">2023-03-17T12:09:33Z</dcterms:created>
  <dcterms:modified xsi:type="dcterms:W3CDTF">2023-03-20T18:34:13Z</dcterms:modified>
</cp:coreProperties>
</file>